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8" r:id="rId2"/>
    <p:sldId id="302" r:id="rId3"/>
    <p:sldId id="326" r:id="rId4"/>
    <p:sldId id="325" r:id="rId5"/>
    <p:sldId id="256" r:id="rId6"/>
    <p:sldId id="282" r:id="rId7"/>
    <p:sldId id="303" r:id="rId8"/>
    <p:sldId id="306" r:id="rId9"/>
    <p:sldId id="307" r:id="rId10"/>
    <p:sldId id="308" r:id="rId11"/>
    <p:sldId id="309" r:id="rId12"/>
    <p:sldId id="310" r:id="rId13"/>
    <p:sldId id="311" r:id="rId14"/>
    <p:sldId id="312" r:id="rId15"/>
    <p:sldId id="313" r:id="rId16"/>
    <p:sldId id="314" r:id="rId17"/>
    <p:sldId id="315" r:id="rId18"/>
    <p:sldId id="269" r:id="rId19"/>
    <p:sldId id="27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2BD"/>
    <a:srgbClr val="B2D7E9"/>
    <a:srgbClr val="EB6136"/>
    <a:srgbClr val="FFF2CC"/>
    <a:srgbClr val="FFEBA8"/>
    <a:srgbClr val="28AFB2"/>
    <a:srgbClr val="C2AB77"/>
    <a:srgbClr val="F9D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8"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12T08:50:22.649" idx="1">
    <p:pos x="10" y="10"/>
    <p:text>Các tác phẩm thơ mà chúng ta vừa hệ thống đã tái hiện lại cuộc sống, đất nước, con người VN trong hai cuộc kháng chiến chống Pháp và chống Mỹ, trong công cuộc lao động, xây dựng đất nước và những tình cảm tốt đẹp của con người: tình yêu quê hương đất nước, tình đồng chí đồng đội, lòng kính yêu Bác Hồ, tình mẹ con, bà cháu.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6C1AE-34D4-43BC-91FA-BE3E95B54D06}" type="datetimeFigureOut">
              <a:rPr lang="zh-CN" altLang="en-US" smtClean="0"/>
              <a:t>2022/7/20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8D389-97FE-411E-8883-EB9073DF4725}" type="slidenum">
              <a:rPr lang="zh-CN" altLang="en-US" smtClean="0"/>
              <a:t>‹#›</a:t>
            </a:fld>
            <a:endParaRPr lang="zh-CN" altLang="en-US"/>
          </a:p>
        </p:txBody>
      </p:sp>
    </p:spTree>
    <p:extLst>
      <p:ext uri="{BB962C8B-B14F-4D97-AF65-F5344CB8AC3E}">
        <p14:creationId xmlns:p14="http://schemas.microsoft.com/office/powerpoint/2010/main" val="94269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1</a:t>
            </a:fld>
            <a:endParaRPr lang="zh-CN" altLang="en-US"/>
          </a:p>
        </p:txBody>
      </p:sp>
    </p:spTree>
    <p:extLst>
      <p:ext uri="{BB962C8B-B14F-4D97-AF65-F5344CB8AC3E}">
        <p14:creationId xmlns:p14="http://schemas.microsoft.com/office/powerpoint/2010/main" val="140783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12</a:t>
            </a:fld>
            <a:endParaRPr lang="zh-CN" altLang="en-US"/>
          </a:p>
        </p:txBody>
      </p:sp>
    </p:spTree>
    <p:extLst>
      <p:ext uri="{BB962C8B-B14F-4D97-AF65-F5344CB8AC3E}">
        <p14:creationId xmlns:p14="http://schemas.microsoft.com/office/powerpoint/2010/main" val="100809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13</a:t>
            </a:fld>
            <a:endParaRPr lang="zh-CN" altLang="en-US"/>
          </a:p>
        </p:txBody>
      </p:sp>
    </p:spTree>
    <p:extLst>
      <p:ext uri="{BB962C8B-B14F-4D97-AF65-F5344CB8AC3E}">
        <p14:creationId xmlns:p14="http://schemas.microsoft.com/office/powerpoint/2010/main" val="3446113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14</a:t>
            </a:fld>
            <a:endParaRPr lang="zh-CN" altLang="en-US"/>
          </a:p>
        </p:txBody>
      </p:sp>
    </p:spTree>
    <p:extLst>
      <p:ext uri="{BB962C8B-B14F-4D97-AF65-F5344CB8AC3E}">
        <p14:creationId xmlns:p14="http://schemas.microsoft.com/office/powerpoint/2010/main" val="249280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15</a:t>
            </a:fld>
            <a:endParaRPr lang="zh-CN" altLang="en-US"/>
          </a:p>
        </p:txBody>
      </p:sp>
    </p:spTree>
    <p:extLst>
      <p:ext uri="{BB962C8B-B14F-4D97-AF65-F5344CB8AC3E}">
        <p14:creationId xmlns:p14="http://schemas.microsoft.com/office/powerpoint/2010/main" val="1439793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16</a:t>
            </a:fld>
            <a:endParaRPr lang="zh-CN" altLang="en-US"/>
          </a:p>
        </p:txBody>
      </p:sp>
    </p:spTree>
    <p:extLst>
      <p:ext uri="{BB962C8B-B14F-4D97-AF65-F5344CB8AC3E}">
        <p14:creationId xmlns:p14="http://schemas.microsoft.com/office/powerpoint/2010/main" val="3567312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17</a:t>
            </a:fld>
            <a:endParaRPr lang="zh-CN" altLang="en-US"/>
          </a:p>
        </p:txBody>
      </p:sp>
    </p:spTree>
    <p:extLst>
      <p:ext uri="{BB962C8B-B14F-4D97-AF65-F5344CB8AC3E}">
        <p14:creationId xmlns:p14="http://schemas.microsoft.com/office/powerpoint/2010/main" val="178032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18</a:t>
            </a:fld>
            <a:endParaRPr lang="zh-CN" altLang="en-US"/>
          </a:p>
        </p:txBody>
      </p:sp>
    </p:spTree>
    <p:extLst>
      <p:ext uri="{BB962C8B-B14F-4D97-AF65-F5344CB8AC3E}">
        <p14:creationId xmlns:p14="http://schemas.microsoft.com/office/powerpoint/2010/main" val="3530893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19</a:t>
            </a:fld>
            <a:endParaRPr lang="zh-CN" altLang="en-US"/>
          </a:p>
        </p:txBody>
      </p:sp>
    </p:spTree>
    <p:extLst>
      <p:ext uri="{BB962C8B-B14F-4D97-AF65-F5344CB8AC3E}">
        <p14:creationId xmlns:p14="http://schemas.microsoft.com/office/powerpoint/2010/main" val="192416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4</a:t>
            </a:fld>
            <a:endParaRPr lang="zh-CN" altLang="en-US"/>
          </a:p>
        </p:txBody>
      </p:sp>
    </p:spTree>
    <p:extLst>
      <p:ext uri="{BB962C8B-B14F-4D97-AF65-F5344CB8AC3E}">
        <p14:creationId xmlns:p14="http://schemas.microsoft.com/office/powerpoint/2010/main" val="260161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5</a:t>
            </a:fld>
            <a:endParaRPr lang="zh-CN" altLang="en-US"/>
          </a:p>
        </p:txBody>
      </p:sp>
    </p:spTree>
    <p:extLst>
      <p:ext uri="{BB962C8B-B14F-4D97-AF65-F5344CB8AC3E}">
        <p14:creationId xmlns:p14="http://schemas.microsoft.com/office/powerpoint/2010/main" val="67871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6</a:t>
            </a:fld>
            <a:endParaRPr lang="zh-CN" altLang="en-US"/>
          </a:p>
        </p:txBody>
      </p:sp>
    </p:spTree>
    <p:extLst>
      <p:ext uri="{BB962C8B-B14F-4D97-AF65-F5344CB8AC3E}">
        <p14:creationId xmlns:p14="http://schemas.microsoft.com/office/powerpoint/2010/main" val="397686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7</a:t>
            </a:fld>
            <a:endParaRPr lang="zh-CN" altLang="en-US"/>
          </a:p>
        </p:txBody>
      </p:sp>
    </p:spTree>
    <p:extLst>
      <p:ext uri="{BB962C8B-B14F-4D97-AF65-F5344CB8AC3E}">
        <p14:creationId xmlns:p14="http://schemas.microsoft.com/office/powerpoint/2010/main" val="246637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8</a:t>
            </a:fld>
            <a:endParaRPr lang="zh-CN" altLang="en-US"/>
          </a:p>
        </p:txBody>
      </p:sp>
    </p:spTree>
    <p:extLst>
      <p:ext uri="{BB962C8B-B14F-4D97-AF65-F5344CB8AC3E}">
        <p14:creationId xmlns:p14="http://schemas.microsoft.com/office/powerpoint/2010/main" val="2362928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9</a:t>
            </a:fld>
            <a:endParaRPr lang="zh-CN" altLang="en-US"/>
          </a:p>
        </p:txBody>
      </p:sp>
    </p:spTree>
    <p:extLst>
      <p:ext uri="{BB962C8B-B14F-4D97-AF65-F5344CB8AC3E}">
        <p14:creationId xmlns:p14="http://schemas.microsoft.com/office/powerpoint/2010/main" val="283244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10</a:t>
            </a:fld>
            <a:endParaRPr lang="zh-CN" altLang="en-US"/>
          </a:p>
        </p:txBody>
      </p:sp>
    </p:spTree>
    <p:extLst>
      <p:ext uri="{BB962C8B-B14F-4D97-AF65-F5344CB8AC3E}">
        <p14:creationId xmlns:p14="http://schemas.microsoft.com/office/powerpoint/2010/main" val="188676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11</a:t>
            </a:fld>
            <a:endParaRPr lang="zh-CN" altLang="en-US"/>
          </a:p>
        </p:txBody>
      </p:sp>
    </p:spTree>
    <p:extLst>
      <p:ext uri="{BB962C8B-B14F-4D97-AF65-F5344CB8AC3E}">
        <p14:creationId xmlns:p14="http://schemas.microsoft.com/office/powerpoint/2010/main" val="3271587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ttps://www.facebook.com/udpp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7.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3.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rot="1139447" flipH="1">
            <a:off x="8040037" y="113192"/>
            <a:ext cx="4096956" cy="2576252"/>
          </a:xfrm>
          <a:prstGeom prst="rect">
            <a:avLst/>
          </a:prstGeom>
        </p:spPr>
      </p:pic>
      <p:sp>
        <p:nvSpPr>
          <p:cNvPr id="10" name="文本框 9"/>
          <p:cNvSpPr txBox="1"/>
          <p:nvPr/>
        </p:nvSpPr>
        <p:spPr>
          <a:xfrm rot="448475">
            <a:off x="8529099" y="587991"/>
            <a:ext cx="3118833" cy="1815882"/>
          </a:xfrm>
          <a:prstGeom prst="rect">
            <a:avLst/>
          </a:prstGeom>
          <a:noFill/>
        </p:spPr>
        <p:txBody>
          <a:bodyPr wrap="square" rtlCol="0">
            <a:spAutoFit/>
          </a:bodyPr>
          <a:lstStyle/>
          <a:p>
            <a:pPr algn="ctr"/>
            <a:r>
              <a:rPr lang="en-US" sz="2800" b="1" dirty="0" err="1">
                <a:solidFill>
                  <a:srgbClr val="7030A0"/>
                </a:solidFill>
                <a:latin typeface="Times New Roman" panose="02020603050405020304" pitchFamily="18" charset="0"/>
                <a:cs typeface="Times New Roman" panose="02020603050405020304" pitchFamily="18" charset="0"/>
              </a:rPr>
              <a:t>Sắp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xếp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bài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thơ</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Việt</a:t>
            </a:r>
            <a:r>
              <a:rPr lang="en-US" sz="2800" b="1" dirty="0">
                <a:solidFill>
                  <a:srgbClr val="7030A0"/>
                </a:solidFill>
                <a:latin typeface="Times New Roman" panose="02020603050405020304" pitchFamily="18" charset="0"/>
                <a:cs typeface="Times New Roman" panose="02020603050405020304" pitchFamily="18" charset="0"/>
              </a:rPr>
              <a:t> Nam </a:t>
            </a:r>
            <a:r>
              <a:rPr lang="en-US" sz="2800" b="1" dirty="0" err="1">
                <a:solidFill>
                  <a:srgbClr val="7030A0"/>
                </a:solidFill>
                <a:latin typeface="Times New Roman" panose="02020603050405020304" pitchFamily="18" charset="0"/>
                <a:cs typeface="Times New Roman" panose="02020603050405020304" pitchFamily="18" charset="0"/>
              </a:rPr>
              <a:t>đã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học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theo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từng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giai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đoạn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lịch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sử</a:t>
            </a:r>
            <a:endParaRPr lang="zh-CN" altLang="en-US" sz="2800" dirty="0">
              <a:solidFill>
                <a:srgbClr val="7030A0"/>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pic>
        <p:nvPicPr>
          <p:cNvPr id="11" name="Picture 10" descr="22858PICdbgea5Gz679dY_PIC2018.png"/>
          <p:cNvPicPr>
            <a:picLocks noChangeAspect="1"/>
          </p:cNvPicPr>
          <p:nvPr/>
        </p:nvPicPr>
        <p:blipFill>
          <a:blip r:embed="rId5" cstate="print"/>
          <a:stretch>
            <a:fillRect/>
          </a:stretch>
        </p:blipFill>
        <p:spPr>
          <a:xfrm>
            <a:off x="7982782" y="2902450"/>
            <a:ext cx="3658409" cy="3658409"/>
          </a:xfrm>
          <a:prstGeom prst="rect">
            <a:avLst/>
          </a:prstGeom>
        </p:spPr>
      </p:pic>
      <p:grpSp>
        <p:nvGrpSpPr>
          <p:cNvPr id="13" name="组合 5"/>
          <p:cNvGrpSpPr/>
          <p:nvPr/>
        </p:nvGrpSpPr>
        <p:grpSpPr>
          <a:xfrm>
            <a:off x="646678" y="48211"/>
            <a:ext cx="3020095" cy="2133600"/>
            <a:chOff x="1611516" y="2103086"/>
            <a:chExt cx="3020095" cy="2133600"/>
          </a:xfrm>
        </p:grpSpPr>
        <p:pic>
          <p:nvPicPr>
            <p:cNvPr id="14" name="图片 2"/>
            <p:cNvPicPr>
              <a:picLocks noChangeAspect="1"/>
            </p:cNvPicPr>
            <p:nvPr/>
          </p:nvPicPr>
          <p:blipFill>
            <a:blip r:embed="rId6"/>
            <a:stretch>
              <a:fillRect/>
            </a:stretch>
          </p:blipFill>
          <p:spPr>
            <a:xfrm>
              <a:off x="1611516" y="2103086"/>
              <a:ext cx="3020095" cy="2133600"/>
            </a:xfrm>
            <a:prstGeom prst="rect">
              <a:avLst/>
            </a:prstGeom>
          </p:spPr>
        </p:pic>
        <p:sp>
          <p:nvSpPr>
            <p:cNvPr id="15" name="文本框 3"/>
            <p:cNvSpPr txBox="1"/>
            <p:nvPr/>
          </p:nvSpPr>
          <p:spPr>
            <a:xfrm rot="21230952">
              <a:off x="1741071" y="2500493"/>
              <a:ext cx="2598527" cy="1077218"/>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Kháng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endParaRPr lang="zh-CN" altLang="en-US" sz="3200" b="1" dirty="0">
                <a:solidFill>
                  <a:srgbClr val="FF0000"/>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grpSp>
        <p:nvGrpSpPr>
          <p:cNvPr id="17" name="组合 5"/>
          <p:cNvGrpSpPr/>
          <p:nvPr/>
        </p:nvGrpSpPr>
        <p:grpSpPr>
          <a:xfrm>
            <a:off x="4214570" y="1607237"/>
            <a:ext cx="3020095" cy="2133600"/>
            <a:chOff x="1467430" y="2583543"/>
            <a:chExt cx="3020095" cy="2133600"/>
          </a:xfrm>
        </p:grpSpPr>
        <p:pic>
          <p:nvPicPr>
            <p:cNvPr id="18" name="图片 2"/>
            <p:cNvPicPr>
              <a:picLocks noChangeAspect="1"/>
            </p:cNvPicPr>
            <p:nvPr/>
          </p:nvPicPr>
          <p:blipFill>
            <a:blip r:embed="rId6"/>
            <a:stretch>
              <a:fillRect/>
            </a:stretch>
          </p:blipFill>
          <p:spPr>
            <a:xfrm>
              <a:off x="1467430" y="2583543"/>
              <a:ext cx="3020095" cy="2133600"/>
            </a:xfrm>
            <a:prstGeom prst="rect">
              <a:avLst/>
            </a:prstGeom>
          </p:spPr>
        </p:pic>
        <p:sp>
          <p:nvSpPr>
            <p:cNvPr id="19" name="文本框 3"/>
            <p:cNvSpPr txBox="1"/>
            <p:nvPr/>
          </p:nvSpPr>
          <p:spPr>
            <a:xfrm rot="21230952">
              <a:off x="1678212" y="3023358"/>
              <a:ext cx="2598527" cy="1077218"/>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Hòa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bình</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miền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Bắc</a:t>
              </a:r>
              <a:endParaRPr lang="zh-CN" altLang="en-US" sz="3200" b="1" dirty="0">
                <a:solidFill>
                  <a:srgbClr val="FF0000"/>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grpSp>
        <p:nvGrpSpPr>
          <p:cNvPr id="20" name="组合 5"/>
          <p:cNvGrpSpPr/>
          <p:nvPr/>
        </p:nvGrpSpPr>
        <p:grpSpPr>
          <a:xfrm>
            <a:off x="446358" y="2715424"/>
            <a:ext cx="3020095" cy="2133600"/>
            <a:chOff x="1467430" y="2583543"/>
            <a:chExt cx="3020095" cy="2133600"/>
          </a:xfrm>
        </p:grpSpPr>
        <p:pic>
          <p:nvPicPr>
            <p:cNvPr id="21" name="图片 2"/>
            <p:cNvPicPr>
              <a:picLocks noChangeAspect="1"/>
            </p:cNvPicPr>
            <p:nvPr/>
          </p:nvPicPr>
          <p:blipFill>
            <a:blip r:embed="rId6"/>
            <a:stretch>
              <a:fillRect/>
            </a:stretch>
          </p:blipFill>
          <p:spPr>
            <a:xfrm>
              <a:off x="1467430" y="2583543"/>
              <a:ext cx="3020095" cy="2133600"/>
            </a:xfrm>
            <a:prstGeom prst="rect">
              <a:avLst/>
            </a:prstGeom>
          </p:spPr>
        </p:pic>
        <p:sp>
          <p:nvSpPr>
            <p:cNvPr id="22" name="文本框 3"/>
            <p:cNvSpPr txBox="1"/>
            <p:nvPr/>
          </p:nvSpPr>
          <p:spPr>
            <a:xfrm rot="21230952">
              <a:off x="1678212" y="3023358"/>
              <a:ext cx="2598527" cy="1077218"/>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Kháng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Mĩ</a:t>
              </a:r>
              <a:endParaRPr lang="zh-CN" altLang="en-US" sz="3200" b="1" dirty="0">
                <a:solidFill>
                  <a:srgbClr val="FF0000"/>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grpSp>
        <p:nvGrpSpPr>
          <p:cNvPr id="23" name="组合 5"/>
          <p:cNvGrpSpPr/>
          <p:nvPr/>
        </p:nvGrpSpPr>
        <p:grpSpPr>
          <a:xfrm>
            <a:off x="4049492" y="4400438"/>
            <a:ext cx="3020095" cy="2133600"/>
            <a:chOff x="1467430" y="2583543"/>
            <a:chExt cx="3020095" cy="2133600"/>
          </a:xfrm>
        </p:grpSpPr>
        <p:pic>
          <p:nvPicPr>
            <p:cNvPr id="24" name="图片 2"/>
            <p:cNvPicPr>
              <a:picLocks noChangeAspect="1"/>
            </p:cNvPicPr>
            <p:nvPr/>
          </p:nvPicPr>
          <p:blipFill>
            <a:blip r:embed="rId6"/>
            <a:stretch>
              <a:fillRect/>
            </a:stretch>
          </p:blipFill>
          <p:spPr>
            <a:xfrm>
              <a:off x="1467430" y="2583543"/>
              <a:ext cx="3020095" cy="2133600"/>
            </a:xfrm>
            <a:prstGeom prst="rect">
              <a:avLst/>
            </a:prstGeom>
          </p:spPr>
        </p:pic>
        <p:sp>
          <p:nvSpPr>
            <p:cNvPr id="25" name="文本框 3"/>
            <p:cNvSpPr txBox="1"/>
            <p:nvPr/>
          </p:nvSpPr>
          <p:spPr>
            <a:xfrm rot="21230952">
              <a:off x="1678212" y="3023358"/>
              <a:ext cx="2598527" cy="1077218"/>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Giai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1975</a:t>
              </a:r>
              <a:endParaRPr lang="zh-CN" altLang="en-US" sz="3200" b="1" dirty="0">
                <a:solidFill>
                  <a:srgbClr val="FF0000"/>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pic>
        <p:nvPicPr>
          <p:cNvPr id="26" name="图片 140">
            <a:extLst>
              <a:ext uri="{FF2B5EF4-FFF2-40B4-BE49-F238E27FC236}">
                <a16:creationId xmlns:a16="http://schemas.microsoft.com/office/drawing/2014/main" xmlns="" id="{C7841B54-9F73-4DED-A8BA-EC1305A0BB9C}"/>
              </a:ext>
            </a:extLst>
          </p:cNvPr>
          <p:cNvPicPr>
            <a:picLocks noChangeAspect="1"/>
          </p:cNvPicPr>
          <p:nvPr/>
        </p:nvPicPr>
        <p:blipFill>
          <a:blip r:embed="rId7"/>
          <a:stretch>
            <a:fillRect/>
          </a:stretch>
        </p:blipFill>
        <p:spPr>
          <a:xfrm>
            <a:off x="646678" y="4400438"/>
            <a:ext cx="3145809" cy="2505673"/>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dirty="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900144" y="3705104"/>
            <a:ext cx="1497985"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Times New Roman" panose="02020603050405020304" pitchFamily="18" charset="0"/>
                <a:cs typeface="Times New Roman" panose="02020603050405020304" pitchFamily="18" charset="0"/>
              </a:rPr>
              <a:t>Bếp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lửa</a:t>
            </a:r>
            <a:endParaRPr lang="en-US" alt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538041" y="3703462"/>
            <a:ext cx="1413780"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Bằng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Việt</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059194" y="3980462"/>
            <a:ext cx="1107996" cy="646331"/>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Times New Roman" panose="02020603050405020304" pitchFamily="18" charset="0"/>
                <a:cs typeface="Times New Roman" panose="02020603050405020304" pitchFamily="18" charset="0"/>
              </a:rPr>
              <a:t>1963</a:t>
            </a:r>
          </a:p>
        </p:txBody>
      </p:sp>
      <p:sp>
        <p:nvSpPr>
          <p:cNvPr id="8" name="Rectangle 7"/>
          <p:cNvSpPr/>
          <p:nvPr/>
        </p:nvSpPr>
        <p:spPr>
          <a:xfrm>
            <a:off x="5372346" y="2763033"/>
            <a:ext cx="1094479" cy="2862322"/>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Bảy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chữ</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tám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chữ</a:t>
            </a:r>
            <a:endParaRPr lang="en-US" altLang="en-US" sz="36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604657" y="2044261"/>
            <a:ext cx="2750958" cy="3754874"/>
          </a:xfrm>
          <a:prstGeom prst="rect">
            <a:avLst/>
          </a:prstGeom>
        </p:spPr>
        <p:txBody>
          <a:bodyPr wrap="square">
            <a:spAutoFit/>
          </a:bodyPr>
          <a:lstStyle/>
          <a:p>
            <a:pPr algn="ctr">
              <a:spcAft>
                <a:spcPts val="0"/>
              </a:spcAft>
            </a:pPr>
            <a:r>
              <a:rPr lang="en-US" sz="3400" dirty="0" err="1">
                <a:latin typeface="Times New Roman" panose="02020603050405020304" pitchFamily="18" charset="0"/>
                <a:ea typeface="Times New Roman" panose="02020603050405020304"/>
                <a:cs typeface="Times New Roman" panose="02020603050405020304" pitchFamily="18" charset="0"/>
              </a:rPr>
              <a:t>Những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kỉ</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niệm</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về</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bà</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cháu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lòng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kính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yêu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trân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trọng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và</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biết</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ơn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của</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cháu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đối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với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bà</a:t>
            </a:r>
            <a:r>
              <a:rPr lang="en-US" sz="3400" dirty="0">
                <a:latin typeface="Times New Roman" panose="02020603050405020304" pitchFamily="18" charset="0"/>
                <a:ea typeface="Times New Roman" panose="02020603050405020304"/>
                <a:cs typeface="Times New Roman" panose="02020603050405020304" pitchFamily="18" charset="0"/>
              </a:rPr>
              <a:t>.</a:t>
            </a:r>
          </a:p>
        </p:txBody>
      </p:sp>
      <p:sp>
        <p:nvSpPr>
          <p:cNvPr id="10" name="Rectangle 9"/>
          <p:cNvSpPr/>
          <p:nvPr/>
        </p:nvSpPr>
        <p:spPr>
          <a:xfrm>
            <a:off x="9428130" y="1798561"/>
            <a:ext cx="2709439" cy="3754874"/>
          </a:xfrm>
          <a:prstGeom prst="rect">
            <a:avLst/>
          </a:prstGeom>
        </p:spPr>
        <p:txBody>
          <a:bodyPr wrap="square">
            <a:spAutoFit/>
          </a:bodyPr>
          <a:lstStyle/>
          <a:p>
            <a:pPr algn="ctr">
              <a:spcAft>
                <a:spcPts val="0"/>
              </a:spcAft>
            </a:pPr>
            <a:r>
              <a:rPr lang="en-US" sz="3400" dirty="0" err="1">
                <a:latin typeface="Times New Roman" panose="02020603050405020304" pitchFamily="18" charset="0"/>
                <a:ea typeface="Times New Roman" panose="02020603050405020304"/>
                <a:cs typeface="Times New Roman" panose="02020603050405020304" pitchFamily="18" charset="0"/>
              </a:rPr>
              <a:t>Kết</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hợp</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miêu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tả</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biểu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cảm</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bình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luận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sáng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tạo</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hình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ảnh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bếp</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lửa</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gắn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liền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với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hình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ảnh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người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bà</a:t>
            </a:r>
            <a:r>
              <a:rPr lang="en-US" sz="3400" dirty="0">
                <a:latin typeface="Times New Roman" panose="02020603050405020304" pitchFamily="18" charset="0"/>
                <a:ea typeface="Times New Roman" panose="02020603050405020304"/>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dirty="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902224" y="2387933"/>
            <a:ext cx="1497985" cy="3416320"/>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về</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tiểu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đội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xe</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kính</a:t>
            </a:r>
            <a:endParaRPr lang="en-US" alt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522811" y="3306145"/>
            <a:ext cx="1413780" cy="1754326"/>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Phạm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Tiến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Duật</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037422" y="3980462"/>
            <a:ext cx="1107996" cy="646331"/>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Times New Roman" panose="02020603050405020304" pitchFamily="18" charset="0"/>
                <a:cs typeface="Times New Roman" panose="02020603050405020304" pitchFamily="18" charset="0"/>
              </a:rPr>
              <a:t>1969</a:t>
            </a:r>
          </a:p>
        </p:txBody>
      </p:sp>
      <p:sp>
        <p:nvSpPr>
          <p:cNvPr id="8" name="Rectangle 7"/>
          <p:cNvSpPr/>
          <p:nvPr/>
        </p:nvSpPr>
        <p:spPr>
          <a:xfrm>
            <a:off x="5372349" y="3703462"/>
            <a:ext cx="1094479"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Tự</a:t>
            </a:r>
            <a:r>
              <a:rPr lang="en-US" altLang="en-US" sz="3600" b="1" dirty="0">
                <a:latin typeface="Times New Roman" panose="02020603050405020304" pitchFamily="18" charset="0"/>
                <a:cs typeface="Times New Roman" panose="02020603050405020304" pitchFamily="18" charset="0"/>
              </a:rPr>
              <a:t> do</a:t>
            </a:r>
          </a:p>
        </p:txBody>
      </p:sp>
      <p:sp>
        <p:nvSpPr>
          <p:cNvPr id="9" name="Rectangle 8"/>
          <p:cNvSpPr/>
          <p:nvPr/>
        </p:nvSpPr>
        <p:spPr>
          <a:xfrm>
            <a:off x="6604657" y="1783004"/>
            <a:ext cx="2750958" cy="3754874"/>
          </a:xfrm>
          <a:prstGeom prst="rect">
            <a:avLst/>
          </a:prstGeom>
        </p:spPr>
        <p:txBody>
          <a:bodyPr wrap="square">
            <a:spAutoFit/>
          </a:bodyPr>
          <a:lstStyle/>
          <a:p>
            <a:pPr algn="ctr">
              <a:spcAft>
                <a:spcPts val="0"/>
              </a:spcAft>
            </a:pPr>
            <a:r>
              <a:rPr lang="en-US" sz="3400" dirty="0" err="1">
                <a:latin typeface="Times New Roman" panose="02020603050405020304" pitchFamily="18" charset="0"/>
                <a:ea typeface="Times New Roman" panose="02020603050405020304"/>
                <a:cs typeface="Times New Roman" panose="02020603050405020304" pitchFamily="18" charset="0"/>
              </a:rPr>
              <a:t>Vẻ</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đẹp</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hiên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ngang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dũng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cảm</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của</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người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lính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lái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xe</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trên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tuyến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đường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Trường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Sơn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thời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chống</a:t>
            </a:r>
            <a:r>
              <a:rPr lang="en-US" sz="3400" dirty="0">
                <a:latin typeface="Times New Roman" panose="02020603050405020304" pitchFamily="18" charset="0"/>
                <a:ea typeface="Times New Roman" panose="02020603050405020304"/>
                <a:cs typeface="Times New Roman" panose="02020603050405020304" pitchFamily="18" charset="0"/>
              </a:rPr>
              <a:t> Mỹ</a:t>
            </a:r>
          </a:p>
        </p:txBody>
      </p:sp>
      <p:sp>
        <p:nvSpPr>
          <p:cNvPr id="10" name="Rectangle 9"/>
          <p:cNvSpPr/>
          <p:nvPr/>
        </p:nvSpPr>
        <p:spPr>
          <a:xfrm>
            <a:off x="9428130" y="2048932"/>
            <a:ext cx="2709439" cy="3231654"/>
          </a:xfrm>
          <a:prstGeom prst="rect">
            <a:avLst/>
          </a:prstGeom>
        </p:spPr>
        <p:txBody>
          <a:bodyPr wrap="square">
            <a:spAutoFit/>
          </a:bodyPr>
          <a:lstStyle/>
          <a:p>
            <a:pPr algn="ctr">
              <a:spcAft>
                <a:spcPts val="0"/>
              </a:spcAft>
            </a:pPr>
            <a:r>
              <a:rPr lang="en-US" sz="3400" dirty="0" err="1">
                <a:latin typeface="Times New Roman" panose="02020603050405020304" pitchFamily="18" charset="0"/>
                <a:ea typeface="Times New Roman" panose="02020603050405020304"/>
                <a:cs typeface="Times New Roman" panose="02020603050405020304" pitchFamily="18" charset="0"/>
              </a:rPr>
              <a:t>Hình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ảnh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độc</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đáo</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ngôn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ngữ</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bình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dị</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giọng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điệu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ngang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tàng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mang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đậm</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chất</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lính</a:t>
            </a:r>
            <a:r>
              <a:rPr lang="en-US" sz="3400" dirty="0">
                <a:latin typeface="Times New Roman" panose="02020603050405020304" pitchFamily="18" charset="0"/>
                <a:ea typeface="Times New Roman" panose="02020603050405020304"/>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dirty="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897883" y="2258607"/>
            <a:ext cx="1497985" cy="4031873"/>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200" b="1" dirty="0" err="1">
                <a:latin typeface="Times New Roman" panose="02020603050405020304" pitchFamily="18" charset="0"/>
                <a:cs typeface="Times New Roman" panose="02020603050405020304" pitchFamily="18" charset="0"/>
              </a:rPr>
              <a:t>Khúc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hát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những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em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lớn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lưng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mẹ</a:t>
            </a:r>
            <a:endParaRPr lang="en-US" altLang="en-US"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381295" y="3469431"/>
            <a:ext cx="1668189" cy="156966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100" b="1" dirty="0" err="1">
                <a:latin typeface="Times New Roman" panose="02020603050405020304" pitchFamily="18" charset="0"/>
                <a:cs typeface="Times New Roman" panose="02020603050405020304" pitchFamily="18" charset="0"/>
              </a:rPr>
              <a:t>Nguyễn</a:t>
            </a:r>
            <a:r>
              <a:rPr lang="en-US" altLang="en-US" sz="3100" b="1" dirty="0">
                <a:latin typeface="Times New Roman" panose="02020603050405020304" pitchFamily="18" charset="0"/>
                <a:cs typeface="Times New Roman" panose="02020603050405020304" pitchFamily="18" charset="0"/>
              </a:rPr>
              <a:t> Khoa </a:t>
            </a:r>
            <a:r>
              <a:rPr lang="en-US" altLang="en-US" sz="3100" b="1" dirty="0" err="1">
                <a:latin typeface="Times New Roman" panose="02020603050405020304" pitchFamily="18" charset="0"/>
                <a:cs typeface="Times New Roman" panose="02020603050405020304" pitchFamily="18" charset="0"/>
              </a:rPr>
              <a:t>Điềm</a:t>
            </a:r>
            <a:endParaRPr lang="en-US" altLang="en-US" sz="31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124510" y="3980462"/>
            <a:ext cx="1018227"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1971</a:t>
            </a:r>
          </a:p>
        </p:txBody>
      </p:sp>
      <p:sp>
        <p:nvSpPr>
          <p:cNvPr id="8" name="Rectangle 7"/>
          <p:cNvSpPr/>
          <p:nvPr/>
        </p:nvSpPr>
        <p:spPr>
          <a:xfrm>
            <a:off x="5415893" y="3703462"/>
            <a:ext cx="109447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Times New Roman" panose="02020603050405020304" pitchFamily="18" charset="0"/>
                <a:cs typeface="Times New Roman" panose="02020603050405020304" pitchFamily="18" charset="0"/>
              </a:rPr>
              <a:t>Tự</a:t>
            </a:r>
            <a:r>
              <a:rPr lang="en-US" altLang="en-US" sz="3200" b="1" dirty="0">
                <a:latin typeface="Times New Roman" panose="02020603050405020304" pitchFamily="18" charset="0"/>
                <a:cs typeface="Times New Roman" panose="02020603050405020304" pitchFamily="18" charset="0"/>
              </a:rPr>
              <a:t> do</a:t>
            </a:r>
          </a:p>
        </p:txBody>
      </p:sp>
      <p:sp>
        <p:nvSpPr>
          <p:cNvPr id="9" name="Rectangle 8"/>
          <p:cNvSpPr/>
          <p:nvPr/>
        </p:nvSpPr>
        <p:spPr>
          <a:xfrm>
            <a:off x="6604657" y="1783004"/>
            <a:ext cx="2750958" cy="4278094"/>
          </a:xfrm>
          <a:prstGeom prst="rect">
            <a:avLst/>
          </a:prstGeom>
        </p:spPr>
        <p:txBody>
          <a:bodyPr wrap="square">
            <a:spAutoFit/>
          </a:bodyPr>
          <a:lstStyle/>
          <a:p>
            <a:pPr algn="ctr">
              <a:spcAft>
                <a:spcPts val="0"/>
              </a:spcAft>
            </a:pPr>
            <a:r>
              <a:rPr lang="en-US" sz="3400" dirty="0" err="1">
                <a:latin typeface="Times New Roman" panose="02020603050405020304" pitchFamily="18" charset="0"/>
                <a:ea typeface="Times New Roman" panose="02020603050405020304"/>
                <a:cs typeface="Times New Roman" panose="02020603050405020304" pitchFamily="18" charset="0"/>
              </a:rPr>
              <a:t>Tình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yêu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thương</a:t>
            </a:r>
            <a:r>
              <a:rPr lang="en-US" sz="3400" dirty="0">
                <a:latin typeface="Times New Roman" panose="02020603050405020304" pitchFamily="18" charset="0"/>
                <a:ea typeface="Times New Roman" panose="02020603050405020304"/>
                <a:cs typeface="Times New Roman" panose="02020603050405020304" pitchFamily="18" charset="0"/>
              </a:rPr>
              <a:t> con </a:t>
            </a:r>
            <a:r>
              <a:rPr lang="en-US" sz="3400" dirty="0" err="1">
                <a:latin typeface="Times New Roman" panose="02020603050405020304" pitchFamily="18" charset="0"/>
                <a:ea typeface="Times New Roman" panose="02020603050405020304"/>
                <a:cs typeface="Times New Roman" panose="02020603050405020304" pitchFamily="18" charset="0"/>
              </a:rPr>
              <a:t>gắn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liền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với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lòng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yêu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nước</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tinh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thần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chiến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đấu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của</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người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mẹ</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Tà</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Ôi</a:t>
            </a:r>
            <a:r>
              <a:rPr lang="en-US" sz="3400" dirty="0">
                <a:latin typeface="Times New Roman" panose="02020603050405020304" pitchFamily="18" charset="0"/>
                <a:ea typeface="Times New Roman" panose="02020603050405020304"/>
                <a:cs typeface="Times New Roman" panose="02020603050405020304" pitchFamily="18" charset="0"/>
              </a:rPr>
              <a:t>.</a:t>
            </a:r>
          </a:p>
        </p:txBody>
      </p:sp>
      <p:sp>
        <p:nvSpPr>
          <p:cNvPr id="10" name="Rectangle 9"/>
          <p:cNvSpPr/>
          <p:nvPr/>
        </p:nvSpPr>
        <p:spPr>
          <a:xfrm>
            <a:off x="9405428" y="2900044"/>
            <a:ext cx="2709439" cy="2185214"/>
          </a:xfrm>
          <a:prstGeom prst="rect">
            <a:avLst/>
          </a:prstGeom>
        </p:spPr>
        <p:txBody>
          <a:bodyPr wrap="square">
            <a:spAutoFit/>
          </a:bodyPr>
          <a:lstStyle/>
          <a:p>
            <a:pPr algn="ctr">
              <a:spcAft>
                <a:spcPts val="0"/>
              </a:spcAft>
            </a:pPr>
            <a:r>
              <a:rPr lang="en-US" altLang="en-US" sz="3400" dirty="0" err="1">
                <a:latin typeface="Times New Roman" panose="02020603050405020304" pitchFamily="18" charset="0"/>
                <a:cs typeface="Times New Roman" panose="02020603050405020304" pitchFamily="18" charset="0"/>
              </a:rPr>
              <a:t>Giọng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thơ</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thiết</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hình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ảnh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giản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dị</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gần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gũi</a:t>
            </a:r>
            <a:endParaRPr lang="en-US" sz="3400" dirty="0">
              <a:latin typeface="Times New Roman" panose="02020603050405020304" pitchFamily="18" charset="0"/>
              <a:ea typeface="Times New Roman" panose="02020603050405020304"/>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dirty="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883310" y="3488019"/>
            <a:ext cx="1497985" cy="1569660"/>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200" b="1" dirty="0" err="1">
                <a:latin typeface="Times New Roman" panose="02020603050405020304" pitchFamily="18" charset="0"/>
                <a:cs typeface="Times New Roman" panose="02020603050405020304" pitchFamily="18" charset="0"/>
              </a:rPr>
              <a:t>Viếng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lăng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Bác</a:t>
            </a:r>
            <a:endParaRPr lang="en-US" altLang="en-US"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409178" y="3660441"/>
            <a:ext cx="1668189" cy="104644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100" b="1" dirty="0" err="1">
                <a:latin typeface="Times New Roman" panose="02020603050405020304" pitchFamily="18" charset="0"/>
                <a:cs typeface="Times New Roman" panose="02020603050405020304" pitchFamily="18" charset="0"/>
              </a:rPr>
              <a:t>Viễn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Phương</a:t>
            </a:r>
            <a:endParaRPr lang="en-US" altLang="en-US" sz="31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124510" y="3980462"/>
            <a:ext cx="1074333"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1976</a:t>
            </a:r>
          </a:p>
        </p:txBody>
      </p:sp>
      <p:sp>
        <p:nvSpPr>
          <p:cNvPr id="8" name="Rectangle 7"/>
          <p:cNvSpPr/>
          <p:nvPr/>
        </p:nvSpPr>
        <p:spPr>
          <a:xfrm>
            <a:off x="5372349" y="3703462"/>
            <a:ext cx="109447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Times New Roman" panose="02020603050405020304" pitchFamily="18" charset="0"/>
                <a:cs typeface="Times New Roman" panose="02020603050405020304" pitchFamily="18" charset="0"/>
              </a:rPr>
              <a:t>Tám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chữ</a:t>
            </a:r>
            <a:endParaRPr lang="en-US" altLang="en-US"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706924" y="2306224"/>
            <a:ext cx="2750958" cy="3754874"/>
          </a:xfrm>
          <a:prstGeom prst="rect">
            <a:avLst/>
          </a:prstGeom>
        </p:spPr>
        <p:txBody>
          <a:bodyPr wrap="square">
            <a:spAutoFit/>
          </a:bodyPr>
          <a:lstStyle/>
          <a:p>
            <a:pPr marL="21590" algn="ctr">
              <a:spcAft>
                <a:spcPts val="0"/>
              </a:spcAft>
            </a:pPr>
            <a:r>
              <a:rPr lang="en-US" sz="3400" dirty="0" err="1">
                <a:latin typeface="Times New Roman" panose="02020603050405020304" pitchFamily="18" charset="0"/>
                <a:ea typeface="Times New Roman" panose="02020603050405020304"/>
                <a:cs typeface="Times New Roman" panose="02020603050405020304" pitchFamily="18" charset="0"/>
              </a:rPr>
              <a:t>Lòng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thành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kính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niềm</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xúc</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động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sâu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sắc</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của</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nhà</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thơ</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khi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vào</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lăng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viếng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Bác</a:t>
            </a:r>
            <a:r>
              <a:rPr lang="en-US" sz="3400" dirty="0">
                <a:latin typeface="Times New Roman" panose="02020603050405020304" pitchFamily="18" charset="0"/>
                <a:ea typeface="Times New Roman" panose="02020603050405020304"/>
                <a:cs typeface="Times New Roman" panose="02020603050405020304" pitchFamily="18" charset="0"/>
              </a:rPr>
              <a:t>.</a:t>
            </a:r>
          </a:p>
        </p:txBody>
      </p:sp>
      <p:sp>
        <p:nvSpPr>
          <p:cNvPr id="10" name="Rectangle 9"/>
          <p:cNvSpPr/>
          <p:nvPr/>
        </p:nvSpPr>
        <p:spPr>
          <a:xfrm>
            <a:off x="9421544" y="2022842"/>
            <a:ext cx="2709439" cy="4278094"/>
          </a:xfrm>
          <a:prstGeom prst="rect">
            <a:avLst/>
          </a:prstGeom>
        </p:spPr>
        <p:txBody>
          <a:bodyPr wrap="square">
            <a:spAutoFit/>
          </a:bodyPr>
          <a:lstStyle/>
          <a:p>
            <a:pPr marL="21590" algn="ctr">
              <a:spcAft>
                <a:spcPts val="0"/>
              </a:spcAft>
            </a:pPr>
            <a:r>
              <a:rPr lang="en-US" sz="3400" dirty="0" err="1">
                <a:latin typeface="Times New Roman" panose="02020603050405020304" pitchFamily="18" charset="0"/>
                <a:ea typeface="Times New Roman" panose="02020603050405020304"/>
                <a:cs typeface="Times New Roman" panose="02020603050405020304" pitchFamily="18" charset="0"/>
              </a:rPr>
              <a:t>Giọng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thơ</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trang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nghiêm</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tha</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thiết</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nhiều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hình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ảnh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ẩn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dụ</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đẹp</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gợi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cảm</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ngôn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ngữ</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bình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dị</a:t>
            </a:r>
            <a:r>
              <a:rPr lang="en-US" sz="3400" dirty="0">
                <a:latin typeface="Times New Roman" panose="02020603050405020304" pitchFamily="18" charset="0"/>
                <a:ea typeface="Times New Roman" panose="02020603050405020304"/>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883310" y="3629533"/>
            <a:ext cx="1497985"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a:latin typeface="Times New Roman" panose="02020603050405020304" pitchFamily="18" charset="0"/>
                <a:cs typeface="Times New Roman" panose="02020603050405020304" pitchFamily="18" charset="0"/>
              </a:rPr>
              <a:t>Sang </a:t>
            </a:r>
            <a:r>
              <a:rPr lang="en-US" altLang="en-US" sz="3600" b="1" dirty="0" err="1">
                <a:latin typeface="Times New Roman" panose="02020603050405020304" pitchFamily="18" charset="0"/>
                <a:cs typeface="Times New Roman" panose="02020603050405020304" pitchFamily="18" charset="0"/>
              </a:rPr>
              <a:t>thu</a:t>
            </a:r>
            <a:endParaRPr lang="en-US" alt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387406" y="3671327"/>
            <a:ext cx="1668189"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Hữu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Thỉnh</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070547" y="3948325"/>
            <a:ext cx="1186822" cy="646331"/>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a:latin typeface="Times New Roman" panose="02020603050405020304" pitchFamily="18" charset="0"/>
                <a:cs typeface="Times New Roman" panose="02020603050405020304" pitchFamily="18" charset="0"/>
              </a:rPr>
              <a:t>1977</a:t>
            </a:r>
          </a:p>
        </p:txBody>
      </p:sp>
      <p:sp>
        <p:nvSpPr>
          <p:cNvPr id="8" name="Rectangle 7"/>
          <p:cNvSpPr/>
          <p:nvPr/>
        </p:nvSpPr>
        <p:spPr>
          <a:xfrm>
            <a:off x="5337637" y="3624074"/>
            <a:ext cx="1186822"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Năm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chữ</a:t>
            </a:r>
            <a:endParaRPr lang="en-US" altLang="en-US" sz="36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632927" y="1668166"/>
            <a:ext cx="2709439" cy="4524315"/>
          </a:xfrm>
          <a:prstGeom prst="rect">
            <a:avLst/>
          </a:prstGeom>
        </p:spPr>
        <p:txBody>
          <a:bodyPr wrap="square">
            <a:spAutoFit/>
          </a:bodyPr>
          <a:lstStyle/>
          <a:p>
            <a:pPr marL="21590" algn="ctr">
              <a:spcAft>
                <a:spcPts val="0"/>
              </a:spcAft>
            </a:pPr>
            <a:r>
              <a:rPr lang="en-US" sz="3600" dirty="0" err="1">
                <a:latin typeface="Times New Roman" panose="02020603050405020304" pitchFamily="18" charset="0"/>
                <a:ea typeface="Times New Roman" panose="02020603050405020304"/>
                <a:cs typeface="Times New Roman" panose="02020603050405020304" pitchFamily="18" charset="0"/>
              </a:rPr>
              <a:t>Cảm</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nhận</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tinh</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tế</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của</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tác</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giả</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về</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sự</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chuyển</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biến</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nhẹ</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nhàng</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của</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thiên</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nhiên</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từ</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hạ</a:t>
            </a:r>
            <a:r>
              <a:rPr lang="en-US" sz="3600" dirty="0">
                <a:latin typeface="Times New Roman" panose="02020603050405020304" pitchFamily="18" charset="0"/>
                <a:ea typeface="Times New Roman" panose="02020603050405020304"/>
                <a:cs typeface="Times New Roman" panose="02020603050405020304" pitchFamily="18" charset="0"/>
              </a:rPr>
              <a:t> sang </a:t>
            </a:r>
            <a:r>
              <a:rPr lang="en-US" sz="3600" dirty="0" err="1">
                <a:latin typeface="Times New Roman" panose="02020603050405020304" pitchFamily="18" charset="0"/>
                <a:ea typeface="Times New Roman" panose="02020603050405020304"/>
                <a:cs typeface="Times New Roman" panose="02020603050405020304" pitchFamily="18" charset="0"/>
              </a:rPr>
              <a:t>thu</a:t>
            </a:r>
            <a:r>
              <a:rPr lang="en-US" sz="3600" dirty="0">
                <a:latin typeface="Times New Roman" panose="02020603050405020304" pitchFamily="18" charset="0"/>
                <a:ea typeface="Times New Roman" panose="02020603050405020304"/>
                <a:cs typeface="Times New Roman" panose="02020603050405020304" pitchFamily="18" charset="0"/>
              </a:rPr>
              <a:t>.</a:t>
            </a:r>
          </a:p>
        </p:txBody>
      </p:sp>
      <p:sp>
        <p:nvSpPr>
          <p:cNvPr id="10" name="Rectangle 9"/>
          <p:cNvSpPr/>
          <p:nvPr/>
        </p:nvSpPr>
        <p:spPr>
          <a:xfrm>
            <a:off x="9560185" y="3341045"/>
            <a:ext cx="2431812" cy="1754326"/>
          </a:xfrm>
          <a:prstGeom prst="rect">
            <a:avLst/>
          </a:prstGeom>
        </p:spPr>
        <p:txBody>
          <a:bodyPr wrap="square">
            <a:spAutoFit/>
          </a:bodyPr>
          <a:lstStyle/>
          <a:p>
            <a:pPr marL="21590" algn="ctr">
              <a:spcAft>
                <a:spcPts val="0"/>
              </a:spcAft>
            </a:pPr>
            <a:r>
              <a:rPr lang="en-US" sz="3600" dirty="0" err="1">
                <a:latin typeface="Times New Roman" panose="02020603050405020304" pitchFamily="18" charset="0"/>
                <a:ea typeface="Times New Roman" panose="02020603050405020304"/>
                <a:cs typeface="Times New Roman" panose="02020603050405020304" pitchFamily="18" charset="0"/>
              </a:rPr>
              <a:t>Hình</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ảnh</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giàu</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sức</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gợi</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cảm</a:t>
            </a:r>
            <a:r>
              <a:rPr lang="en-US" sz="3600" dirty="0">
                <a:latin typeface="Times New Roman" panose="02020603050405020304" pitchFamily="18" charset="0"/>
                <a:ea typeface="Times New Roman" panose="02020603050405020304"/>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dirty="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872424" y="3662190"/>
            <a:ext cx="1497985"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200" b="1" dirty="0" err="1">
                <a:latin typeface="Times New Roman" panose="02020603050405020304" pitchFamily="18" charset="0"/>
                <a:cs typeface="Times New Roman" panose="02020603050405020304" pitchFamily="18" charset="0"/>
              </a:rPr>
              <a:t>Ánh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trăng</a:t>
            </a:r>
            <a:endParaRPr lang="en-US" altLang="en-US"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409178" y="3660441"/>
            <a:ext cx="1668189" cy="104644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100" b="1" dirty="0" err="1">
                <a:latin typeface="Times New Roman" panose="02020603050405020304" pitchFamily="18" charset="0"/>
                <a:cs typeface="Times New Roman" panose="02020603050405020304" pitchFamily="18" charset="0"/>
              </a:rPr>
              <a:t>Nguyễn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Duy</a:t>
            </a:r>
            <a:endParaRPr lang="en-US" altLang="en-US" sz="31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124510" y="3980462"/>
            <a:ext cx="1085554"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1978</a:t>
            </a:r>
          </a:p>
        </p:txBody>
      </p:sp>
      <p:sp>
        <p:nvSpPr>
          <p:cNvPr id="8" name="Rectangle 7"/>
          <p:cNvSpPr/>
          <p:nvPr/>
        </p:nvSpPr>
        <p:spPr>
          <a:xfrm>
            <a:off x="5372349" y="3703462"/>
            <a:ext cx="109447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Times New Roman" panose="02020603050405020304" pitchFamily="18" charset="0"/>
                <a:cs typeface="Times New Roman" panose="02020603050405020304" pitchFamily="18" charset="0"/>
              </a:rPr>
              <a:t>Nămchữ</a:t>
            </a:r>
            <a:endParaRPr lang="en-US" altLang="en-US"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624727" y="1783004"/>
            <a:ext cx="2750958" cy="4278094"/>
          </a:xfrm>
          <a:prstGeom prst="rect">
            <a:avLst/>
          </a:prstGeom>
        </p:spPr>
        <p:txBody>
          <a:bodyPr wrap="square">
            <a:spAutoFit/>
          </a:bodyPr>
          <a:lstStyle/>
          <a:p>
            <a:pPr marL="21590" algn="ctr">
              <a:spcAft>
                <a:spcPts val="0"/>
              </a:spcAft>
            </a:pPr>
            <a:r>
              <a:rPr lang="en-US" sz="3400" dirty="0" err="1">
                <a:latin typeface="Times New Roman" panose="02020603050405020304" pitchFamily="18" charset="0"/>
                <a:ea typeface="Times New Roman" panose="02020603050405020304"/>
                <a:cs typeface="Times New Roman" panose="02020603050405020304" pitchFamily="18" charset="0"/>
              </a:rPr>
              <a:t>Gợi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nhớ</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những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năm</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tháng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gian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khổ</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của</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người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lính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nhắc</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nhở</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thái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độ</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sống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nghĩa</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thuỷ</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chung</a:t>
            </a:r>
            <a:endParaRPr lang="en-US" sz="3400" dirty="0">
              <a:latin typeface="Times New Roman" panose="02020603050405020304" pitchFamily="18" charset="0"/>
              <a:ea typeface="Times New Roman" panose="02020603050405020304"/>
              <a:cs typeface="Times New Roman" panose="02020603050405020304" pitchFamily="18" charset="0"/>
            </a:endParaRPr>
          </a:p>
        </p:txBody>
      </p:sp>
      <p:sp>
        <p:nvSpPr>
          <p:cNvPr id="10" name="Rectangle 9"/>
          <p:cNvSpPr/>
          <p:nvPr/>
        </p:nvSpPr>
        <p:spPr>
          <a:xfrm>
            <a:off x="9526106" y="2033728"/>
            <a:ext cx="2524382" cy="3231654"/>
          </a:xfrm>
          <a:prstGeom prst="rect">
            <a:avLst/>
          </a:prstGeom>
        </p:spPr>
        <p:txBody>
          <a:bodyPr wrap="square">
            <a:spAutoFit/>
          </a:bodyPr>
          <a:lstStyle/>
          <a:p>
            <a:pPr algn="ctr">
              <a:spcAft>
                <a:spcPts val="0"/>
              </a:spcAft>
            </a:pPr>
            <a:r>
              <a:rPr lang="en-US" sz="3400" dirty="0" err="1">
                <a:latin typeface="Times New Roman" panose="02020603050405020304" pitchFamily="18" charset="0"/>
                <a:ea typeface="Times New Roman" panose="02020603050405020304"/>
                <a:cs typeface="Times New Roman" panose="02020603050405020304" pitchFamily="18" charset="0"/>
              </a:rPr>
              <a:t>Hình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ảnh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giản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dị</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giàu</a:t>
            </a:r>
            <a:r>
              <a:rPr lang="en-US" sz="3400" dirty="0">
                <a:latin typeface="Times New Roman" panose="02020603050405020304" pitchFamily="18" charset="0"/>
                <a:ea typeface="Times New Roman" panose="02020603050405020304"/>
                <a:cs typeface="Times New Roman" panose="02020603050405020304" pitchFamily="18" charset="0"/>
              </a:rPr>
              <a:t> ý </a:t>
            </a:r>
            <a:r>
              <a:rPr lang="en-US" sz="3400" dirty="0" err="1">
                <a:latin typeface="Times New Roman" panose="02020603050405020304" pitchFamily="18" charset="0"/>
                <a:ea typeface="Times New Roman" panose="02020603050405020304"/>
                <a:cs typeface="Times New Roman" panose="02020603050405020304" pitchFamily="18" charset="0"/>
              </a:rPr>
              <a:t>nghĩa</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biểu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tượng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giọng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điệu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nhỏ</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nhẹ</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chân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thành</a:t>
            </a:r>
            <a:r>
              <a:rPr lang="en-US" sz="3400" dirty="0">
                <a:latin typeface="Times New Roman" panose="02020603050405020304" pitchFamily="18" charset="0"/>
                <a:ea typeface="Times New Roman" panose="02020603050405020304"/>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887621" y="3047733"/>
            <a:ext cx="1497985" cy="2308324"/>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Times New Roman" panose="02020603050405020304" pitchFamily="18" charset="0"/>
                <a:cs typeface="Times New Roman" panose="02020603050405020304" pitchFamily="18" charset="0"/>
              </a:rPr>
              <a:t>Mùa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xuân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nhỏ</a:t>
            </a:r>
            <a:endParaRPr lang="en-US" alt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409178" y="3703983"/>
            <a:ext cx="1668189" cy="1138773"/>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400" b="1" dirty="0">
                <a:latin typeface="Times New Roman" panose="02020603050405020304" pitchFamily="18" charset="0"/>
                <a:cs typeface="Times New Roman" panose="02020603050405020304" pitchFamily="18" charset="0"/>
              </a:rPr>
              <a:t>Thanh </a:t>
            </a:r>
            <a:r>
              <a:rPr lang="en-US" altLang="en-US" sz="3400" b="1" dirty="0" err="1">
                <a:latin typeface="Times New Roman" panose="02020603050405020304" pitchFamily="18" charset="0"/>
                <a:cs typeface="Times New Roman" panose="02020603050405020304" pitchFamily="18" charset="0"/>
              </a:rPr>
              <a:t>Hải</a:t>
            </a:r>
            <a:endParaRPr lang="en-US" altLang="en-US" sz="3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077367" y="3980981"/>
            <a:ext cx="1136850"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1980</a:t>
            </a:r>
          </a:p>
        </p:txBody>
      </p:sp>
      <p:sp>
        <p:nvSpPr>
          <p:cNvPr id="8" name="Rectangle 7"/>
          <p:cNvSpPr/>
          <p:nvPr/>
        </p:nvSpPr>
        <p:spPr>
          <a:xfrm>
            <a:off x="5257761" y="3714348"/>
            <a:ext cx="1294982"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Năm</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chữ</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609515" y="1939737"/>
            <a:ext cx="2750958" cy="3539430"/>
          </a:xfrm>
          <a:prstGeom prst="rect">
            <a:avLst/>
          </a:prstGeom>
        </p:spPr>
        <p:txBody>
          <a:bodyPr wrap="square">
            <a:spAutoFit/>
          </a:bodyPr>
          <a:lstStyle/>
          <a:p>
            <a:pPr marL="21590" algn="ctr">
              <a:spcAft>
                <a:spcPts val="0"/>
              </a:spcAft>
            </a:pPr>
            <a:r>
              <a:rPr lang="en-US" sz="3200" dirty="0" err="1">
                <a:latin typeface="Times New Roman" panose="02020603050405020304" pitchFamily="18" charset="0"/>
                <a:ea typeface="Times New Roman" panose="02020603050405020304"/>
                <a:cs typeface="Times New Roman" panose="02020603050405020304" pitchFamily="18" charset="0"/>
              </a:rPr>
              <a:t>Cảm</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xúc</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trước</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mùa</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xuân</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của</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thiên</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nhiên</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khát</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vọng</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làm</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mùa</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xuân</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nho</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nhỏ</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dâng</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hiến</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cho</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đời</a:t>
            </a:r>
            <a:r>
              <a:rPr lang="en-US" sz="3200" dirty="0">
                <a:latin typeface="Times New Roman" panose="02020603050405020304" pitchFamily="18" charset="0"/>
                <a:ea typeface="Times New Roman" panose="02020603050405020304"/>
                <a:cs typeface="Times New Roman" panose="02020603050405020304" pitchFamily="18" charset="0"/>
              </a:rPr>
              <a:t>.</a:t>
            </a:r>
          </a:p>
        </p:txBody>
      </p:sp>
      <p:sp>
        <p:nvSpPr>
          <p:cNvPr id="10" name="Rectangle 9"/>
          <p:cNvSpPr/>
          <p:nvPr/>
        </p:nvSpPr>
        <p:spPr>
          <a:xfrm>
            <a:off x="9393916" y="2432179"/>
            <a:ext cx="2709439" cy="3046988"/>
          </a:xfrm>
          <a:prstGeom prst="rect">
            <a:avLst/>
          </a:prstGeom>
        </p:spPr>
        <p:txBody>
          <a:bodyPr wrap="square">
            <a:spAutoFit/>
          </a:bodyPr>
          <a:lstStyle/>
          <a:p>
            <a:pPr marL="21590" algn="ctr">
              <a:spcAft>
                <a:spcPts val="0"/>
              </a:spcAft>
            </a:pPr>
            <a:r>
              <a:rPr lang="en-US" sz="3200" dirty="0" err="1">
                <a:latin typeface="Times New Roman" panose="02020603050405020304" pitchFamily="18" charset="0"/>
                <a:ea typeface="Times New Roman" panose="02020603050405020304"/>
                <a:cs typeface="Times New Roman" panose="02020603050405020304" pitchFamily="18" charset="0"/>
              </a:rPr>
              <a:t>Hình</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ảnh</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đẹp</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giản</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dị</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gợi</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cảm</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nhạc</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điệu</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trong</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sáng</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tha</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thiết</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gần</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với</a:t>
            </a:r>
            <a:r>
              <a:rPr lang="en-US" sz="3200" dirty="0">
                <a:latin typeface="Times New Roman" panose="02020603050405020304" pitchFamily="18" charset="0"/>
                <a:ea typeface="Times New Roman" panose="02020603050405020304"/>
                <a:cs typeface="Times New Roman" panose="02020603050405020304" pitchFamily="18" charset="0"/>
              </a:rPr>
              <a:t> </a:t>
            </a:r>
            <a:r>
              <a:rPr lang="en-US" sz="3200" dirty="0" err="1">
                <a:latin typeface="Times New Roman" panose="02020603050405020304" pitchFamily="18" charset="0"/>
                <a:ea typeface="Times New Roman" panose="02020603050405020304"/>
                <a:cs typeface="Times New Roman" panose="02020603050405020304" pitchFamily="18" charset="0"/>
              </a:rPr>
              <a:t>dân</a:t>
            </a:r>
            <a:r>
              <a:rPr lang="en-US" sz="3200" dirty="0">
                <a:latin typeface="Times New Roman" panose="02020603050405020304" pitchFamily="18" charset="0"/>
                <a:ea typeface="Times New Roman" panose="02020603050405020304"/>
                <a:cs typeface="Times New Roman" panose="02020603050405020304" pitchFamily="18" charset="0"/>
              </a:rPr>
              <a:t> 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911193" y="3396205"/>
            <a:ext cx="1497985" cy="1754326"/>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Times New Roman" panose="02020603050405020304" pitchFamily="18" charset="0"/>
                <a:cs typeface="Times New Roman" panose="02020603050405020304" pitchFamily="18" charset="0"/>
              </a:rPr>
              <a:t>Nói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với</a:t>
            </a:r>
            <a:r>
              <a:rPr lang="en-US" altLang="en-US" sz="3600" b="1" dirty="0">
                <a:latin typeface="Times New Roman" panose="02020603050405020304" pitchFamily="18" charset="0"/>
                <a:cs typeface="Times New Roman" panose="02020603050405020304" pitchFamily="18" charset="0"/>
              </a:rPr>
              <a:t> con</a:t>
            </a:r>
          </a:p>
        </p:txBody>
      </p:sp>
      <p:sp>
        <p:nvSpPr>
          <p:cNvPr id="6" name="Rectangle 5"/>
          <p:cNvSpPr/>
          <p:nvPr/>
        </p:nvSpPr>
        <p:spPr>
          <a:xfrm>
            <a:off x="2398292" y="3791069"/>
            <a:ext cx="166818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a:latin typeface="Times New Roman" panose="02020603050405020304" pitchFamily="18" charset="0"/>
                <a:cs typeface="Times New Roman" panose="02020603050405020304" pitchFamily="18" charset="0"/>
              </a:rPr>
              <a:t>Y </a:t>
            </a:r>
            <a:r>
              <a:rPr lang="en-US" altLang="en-US" sz="3200" b="1" dirty="0" err="1">
                <a:latin typeface="Times New Roman" panose="02020603050405020304" pitchFamily="18" charset="0"/>
                <a:cs typeface="Times New Roman" panose="02020603050405020304" pitchFamily="18" charset="0"/>
              </a:rPr>
              <a:t>Phương</a:t>
            </a:r>
            <a:endParaRPr lang="en-US" alt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077367" y="3980981"/>
            <a:ext cx="1136850"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1980</a:t>
            </a:r>
          </a:p>
        </p:txBody>
      </p:sp>
      <p:sp>
        <p:nvSpPr>
          <p:cNvPr id="8" name="Rectangle 7"/>
          <p:cNvSpPr/>
          <p:nvPr/>
        </p:nvSpPr>
        <p:spPr>
          <a:xfrm>
            <a:off x="5312227" y="3714348"/>
            <a:ext cx="1218743"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Tự</a:t>
            </a:r>
            <a:r>
              <a:rPr lang="en-US" altLang="en-US" sz="3600" b="1" dirty="0">
                <a:latin typeface="Times New Roman" panose="02020603050405020304" pitchFamily="18" charset="0"/>
                <a:cs typeface="Times New Roman" panose="02020603050405020304" pitchFamily="18" charset="0"/>
              </a:rPr>
              <a:t> do</a:t>
            </a:r>
          </a:p>
        </p:txBody>
      </p:sp>
      <p:sp>
        <p:nvSpPr>
          <p:cNvPr id="9" name="Rectangle 8"/>
          <p:cNvSpPr/>
          <p:nvPr/>
        </p:nvSpPr>
        <p:spPr>
          <a:xfrm>
            <a:off x="6609515" y="1939737"/>
            <a:ext cx="2750958" cy="3970318"/>
          </a:xfrm>
          <a:prstGeom prst="rect">
            <a:avLst/>
          </a:prstGeom>
        </p:spPr>
        <p:txBody>
          <a:bodyPr wrap="square">
            <a:spAutoFit/>
          </a:bodyPr>
          <a:lstStyle/>
          <a:p>
            <a:pPr marL="21590" algn="ctr">
              <a:spcAft>
                <a:spcPts val="0"/>
              </a:spcAft>
            </a:pPr>
            <a:r>
              <a:rPr lang="en-US" sz="3600" dirty="0" err="1">
                <a:latin typeface="Times New Roman" panose="02020603050405020304" pitchFamily="18" charset="0"/>
                <a:ea typeface="Times New Roman" panose="02020603050405020304"/>
                <a:cs typeface="Times New Roman" panose="02020603050405020304" pitchFamily="18" charset="0"/>
              </a:rPr>
              <a:t>Sự</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gắn</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bó</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niềm</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tự</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hào</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về</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quê</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hương</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và</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đạo</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lí</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dân</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tộc</a:t>
            </a:r>
            <a:r>
              <a:rPr lang="en-US" sz="3600" dirty="0">
                <a:latin typeface="Times New Roman" panose="02020603050405020304" pitchFamily="18" charset="0"/>
                <a:ea typeface="Times New Roman" panose="02020603050405020304"/>
                <a:cs typeface="Times New Roman" panose="02020603050405020304" pitchFamily="18" charset="0"/>
              </a:rPr>
              <a:t> qua </a:t>
            </a:r>
            <a:r>
              <a:rPr lang="en-US" sz="3600" dirty="0" err="1">
                <a:latin typeface="Times New Roman" panose="02020603050405020304" pitchFamily="18" charset="0"/>
                <a:ea typeface="Times New Roman" panose="02020603050405020304"/>
                <a:cs typeface="Times New Roman" panose="02020603050405020304" pitchFamily="18" charset="0"/>
              </a:rPr>
              <a:t>lời</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trò</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chuyện</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với</a:t>
            </a:r>
            <a:r>
              <a:rPr lang="en-US" sz="3600" dirty="0">
                <a:latin typeface="Times New Roman" panose="02020603050405020304" pitchFamily="18" charset="0"/>
                <a:ea typeface="Times New Roman" panose="02020603050405020304"/>
                <a:cs typeface="Times New Roman" panose="02020603050405020304" pitchFamily="18" charset="0"/>
              </a:rPr>
              <a:t> con.</a:t>
            </a:r>
          </a:p>
        </p:txBody>
      </p:sp>
      <p:sp>
        <p:nvSpPr>
          <p:cNvPr id="10" name="Rectangle 9"/>
          <p:cNvSpPr/>
          <p:nvPr/>
        </p:nvSpPr>
        <p:spPr>
          <a:xfrm>
            <a:off x="9503228" y="2203579"/>
            <a:ext cx="2578355" cy="3970318"/>
          </a:xfrm>
          <a:prstGeom prst="rect">
            <a:avLst/>
          </a:prstGeom>
        </p:spPr>
        <p:txBody>
          <a:bodyPr wrap="square">
            <a:spAutoFit/>
          </a:bodyPr>
          <a:lstStyle/>
          <a:p>
            <a:pPr marL="21590" algn="ctr">
              <a:spcAft>
                <a:spcPts val="0"/>
              </a:spcAft>
            </a:pPr>
            <a:r>
              <a:rPr lang="en-US" sz="3600" dirty="0" err="1">
                <a:latin typeface="Times New Roman" panose="02020603050405020304" pitchFamily="18" charset="0"/>
                <a:ea typeface="Times New Roman" panose="02020603050405020304"/>
                <a:cs typeface="Times New Roman" panose="02020603050405020304" pitchFamily="18" charset="0"/>
              </a:rPr>
              <a:t>Cách</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nói</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giàu</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hình</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ảnh</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vừa</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cụ</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thể</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gợi</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cảm</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vừa</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có</a:t>
            </a:r>
            <a:r>
              <a:rPr lang="en-US" sz="3600" dirty="0">
                <a:latin typeface="Times New Roman" panose="02020603050405020304" pitchFamily="18" charset="0"/>
                <a:ea typeface="Times New Roman" panose="02020603050405020304"/>
                <a:cs typeface="Times New Roman" panose="02020603050405020304" pitchFamily="18" charset="0"/>
              </a:rPr>
              <a:t> ý </a:t>
            </a:r>
            <a:r>
              <a:rPr lang="en-US" sz="3600" dirty="0" err="1">
                <a:latin typeface="Times New Roman" panose="02020603050405020304" pitchFamily="18" charset="0"/>
                <a:ea typeface="Times New Roman" panose="02020603050405020304"/>
                <a:cs typeface="Times New Roman" panose="02020603050405020304" pitchFamily="18" charset="0"/>
              </a:rPr>
              <a:t>nghĩa</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sâu</a:t>
            </a:r>
            <a:r>
              <a:rPr lang="en-US" sz="3600" dirty="0">
                <a:latin typeface="Times New Roman" panose="02020603050405020304" pitchFamily="18" charset="0"/>
                <a:ea typeface="Times New Roman" panose="02020603050405020304"/>
                <a:cs typeface="Times New Roman" panose="02020603050405020304" pitchFamily="18" charset="0"/>
              </a:rPr>
              <a:t> </a:t>
            </a:r>
            <a:r>
              <a:rPr lang="en-US" sz="3600" dirty="0" err="1">
                <a:latin typeface="Times New Roman" panose="02020603050405020304" pitchFamily="18" charset="0"/>
                <a:ea typeface="Times New Roman" panose="02020603050405020304"/>
                <a:cs typeface="Times New Roman" panose="02020603050405020304" pitchFamily="18" charset="0"/>
              </a:rPr>
              <a:t>xa</a:t>
            </a:r>
            <a:endParaRPr lang="en-US" sz="3600" dirty="0">
              <a:latin typeface="Times New Roman" panose="02020603050405020304" pitchFamily="18" charset="0"/>
              <a:ea typeface="Times New Roman" panose="02020603050405020304"/>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959746" y="369990"/>
            <a:ext cx="3574581" cy="2923398"/>
          </a:xfrm>
          <a:prstGeom prst="rect">
            <a:avLst/>
          </a:prstGeom>
        </p:spPr>
      </p:pic>
      <p:sp>
        <p:nvSpPr>
          <p:cNvPr id="4" name="文本框 3"/>
          <p:cNvSpPr txBox="1"/>
          <p:nvPr/>
        </p:nvSpPr>
        <p:spPr>
          <a:xfrm>
            <a:off x="1385432" y="894335"/>
            <a:ext cx="2968204" cy="1446550"/>
          </a:xfrm>
          <a:prstGeom prst="rect">
            <a:avLst/>
          </a:prstGeom>
          <a:noFill/>
        </p:spPr>
        <p:txBody>
          <a:bodyPr wrap="square" rtlCol="0">
            <a:spAutoFit/>
          </a:bodyPr>
          <a:lstStyle/>
          <a:p>
            <a:pPr algn="ctr"/>
            <a:r>
              <a:rPr lang="en-US" altLang="zh-CN" sz="44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Hướng</a:t>
            </a:r>
            <a:r>
              <a:rPr lang="en-US" altLang="zh-CN" sz="44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US" altLang="zh-CN" sz="44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dẫn</a:t>
            </a:r>
            <a:r>
              <a:rPr lang="en-US" altLang="zh-CN" sz="44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US" altLang="zh-CN" sz="44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tự</a:t>
            </a:r>
            <a:r>
              <a:rPr lang="en-US" altLang="zh-CN" sz="44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US" altLang="zh-CN" sz="44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học</a:t>
            </a:r>
            <a:endParaRPr lang="zh-CN" altLang="en-US" sz="44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sp>
        <p:nvSpPr>
          <p:cNvPr id="23" name="TextBox 22"/>
          <p:cNvSpPr txBox="1"/>
          <p:nvPr/>
        </p:nvSpPr>
        <p:spPr>
          <a:xfrm>
            <a:off x="5559136" y="1376531"/>
            <a:ext cx="6051456" cy="1569660"/>
          </a:xfrm>
          <a:prstGeom prst="rect">
            <a:avLst/>
          </a:prstGeom>
          <a:noFill/>
        </p:spPr>
        <p:txBody>
          <a:bodyPr wrap="square" rtlCol="0">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1</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Học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thuộc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lòng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bài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thơ</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đoạn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thơ</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tiêu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biểu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nêu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nội</a:t>
            </a:r>
            <a:r>
              <a:rPr lang="en-US" sz="3200" dirty="0">
                <a:solidFill>
                  <a:srgbClr val="0070C0"/>
                </a:solidFill>
                <a:latin typeface="Times New Roman" panose="02020603050405020304" pitchFamily="18" charset="0"/>
                <a:cs typeface="Times New Roman" panose="02020603050405020304" pitchFamily="18" charset="0"/>
              </a:rPr>
              <a:t> dung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nghệ</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thuật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phẩm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đó</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24" name="TextBox 23"/>
          <p:cNvSpPr txBox="1"/>
          <p:nvPr/>
        </p:nvSpPr>
        <p:spPr>
          <a:xfrm>
            <a:off x="5559136" y="4036439"/>
            <a:ext cx="6051456" cy="1077218"/>
          </a:xfrm>
          <a:prstGeom prst="rect">
            <a:avLst/>
          </a:prstGeom>
          <a:noFill/>
        </p:spPr>
        <p:txBody>
          <a:bodyPr wrap="square" rtlCol="0">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2</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Viết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một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đoạn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văn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bày</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tỏ</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cảm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nhận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về</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một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bài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thơ</a:t>
            </a:r>
            <a:endParaRPr lang="en-US" sz="3200" dirty="0">
              <a:solidFill>
                <a:srgbClr val="0070C0"/>
              </a:solidFill>
              <a:latin typeface="Times New Roman" panose="02020603050405020304" pitchFamily="18" charset="0"/>
              <a:cs typeface="Times New Roman" panose="02020603050405020304" pitchFamily="18" charset="0"/>
            </a:endParaRPr>
          </a:p>
        </p:txBody>
      </p:sp>
      <p:grpSp>
        <p:nvGrpSpPr>
          <p:cNvPr id="8" name="组合 3">
            <a:extLst>
              <a:ext uri="{FF2B5EF4-FFF2-40B4-BE49-F238E27FC236}">
                <a16:creationId xmlns:a16="http://schemas.microsoft.com/office/drawing/2014/main" xmlns="" id="{7A1453E9-500B-4996-9C35-CE6D5C66BBEC}"/>
              </a:ext>
            </a:extLst>
          </p:cNvPr>
          <p:cNvGrpSpPr/>
          <p:nvPr/>
        </p:nvGrpSpPr>
        <p:grpSpPr>
          <a:xfrm>
            <a:off x="2014447" y="3558768"/>
            <a:ext cx="2752857" cy="2773992"/>
            <a:chOff x="2710483" y="2018445"/>
            <a:chExt cx="2752857" cy="2773992"/>
          </a:xfrm>
        </p:grpSpPr>
        <p:pic>
          <p:nvPicPr>
            <p:cNvPr id="9" name="图片 2">
              <a:extLst>
                <a:ext uri="{FF2B5EF4-FFF2-40B4-BE49-F238E27FC236}">
                  <a16:creationId xmlns:a16="http://schemas.microsoft.com/office/drawing/2014/main" xmlns="" id="{7E0BD3CA-C362-4357-AC77-14401860F707}"/>
                </a:ext>
              </a:extLst>
            </p:cNvPr>
            <p:cNvPicPr>
              <a:picLocks noChangeAspect="1"/>
            </p:cNvPicPr>
            <p:nvPr/>
          </p:nvPicPr>
          <p:blipFill>
            <a:blip r:embed="rId5"/>
            <a:stretch>
              <a:fillRect/>
            </a:stretch>
          </p:blipFill>
          <p:spPr>
            <a:xfrm>
              <a:off x="2710483" y="2018445"/>
              <a:ext cx="2752857" cy="2773992"/>
            </a:xfrm>
            <a:prstGeom prst="rect">
              <a:avLst/>
            </a:prstGeom>
          </p:spPr>
        </p:pic>
        <p:pic>
          <p:nvPicPr>
            <p:cNvPr id="10" name="图片 1">
              <a:extLst>
                <a:ext uri="{FF2B5EF4-FFF2-40B4-BE49-F238E27FC236}">
                  <a16:creationId xmlns:a16="http://schemas.microsoft.com/office/drawing/2014/main" xmlns="" id="{698368A6-20F7-446D-98BA-F255BFEFFC60}"/>
                </a:ext>
              </a:extLst>
            </p:cNvPr>
            <p:cNvPicPr>
              <a:picLocks noChangeAspect="1"/>
            </p:cNvPicPr>
            <p:nvPr/>
          </p:nvPicPr>
          <p:blipFill rotWithShape="1">
            <a:blip r:embed="rId6"/>
            <a:srcRect l="4088" t="2519" r="7705" b="4275"/>
            <a:stretch/>
          </p:blipFill>
          <p:spPr>
            <a:xfrm>
              <a:off x="3324224" y="2514600"/>
              <a:ext cx="1524001" cy="1762126"/>
            </a:xfrm>
            <a:prstGeom prst="rect">
              <a:avLst/>
            </a:prstGeom>
          </p:spPr>
        </p:pic>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par>
                          <p:cTn id="25" fill="hold">
                            <p:stCondLst>
                              <p:cond delay="500"/>
                            </p:stCondLst>
                            <p:childTnLst>
                              <p:par>
                                <p:cTn id="26" presetID="53" presetClass="entr" presetSubtype="52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661" y="0"/>
            <a:ext cx="12192000" cy="6858000"/>
            <a:chOff x="0" y="0"/>
            <a:chExt cx="12192000" cy="6489292"/>
          </a:xfrm>
          <a:solidFill>
            <a:srgbClr val="B2D7E9"/>
          </a:solidFill>
        </p:grpSpPr>
        <p:sp>
          <p:nvSpPr>
            <p:cNvPr id="9" name="矩形 8"/>
            <p:cNvSpPr/>
            <p:nvPr userDrawn="1"/>
          </p:nvSpPr>
          <p:spPr>
            <a:xfrm>
              <a:off x="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8768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97536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24384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73152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8768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97536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4384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73152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441737" y="1467539"/>
            <a:ext cx="6875447" cy="4361842"/>
          </a:xfrm>
          <a:prstGeom prst="rect">
            <a:avLst/>
          </a:prstGeom>
        </p:spPr>
      </p:pic>
      <p:sp>
        <p:nvSpPr>
          <p:cNvPr id="21" name="文本框 20"/>
          <p:cNvSpPr txBox="1"/>
          <p:nvPr/>
        </p:nvSpPr>
        <p:spPr>
          <a:xfrm>
            <a:off x="2613035" y="2706465"/>
            <a:ext cx="4763038" cy="1938992"/>
          </a:xfrm>
          <a:prstGeom prst="rect">
            <a:avLst/>
          </a:prstGeom>
          <a:noFill/>
        </p:spPr>
        <p:txBody>
          <a:bodyPr wrap="square" rtlCol="0">
            <a:spAutoFit/>
          </a:bodyPr>
          <a:lstStyle/>
          <a:p>
            <a:pPr algn="ctr"/>
            <a:r>
              <a:rPr lang="en-US" altLang="zh-CN" sz="6000" dirty="0" smtClean="0">
                <a:solidFill>
                  <a:srgbClr val="28AFB2"/>
                </a:solidFill>
                <a:latin typeface="Times New Roman" panose="02020603050405020304" pitchFamily="18" charset="0"/>
                <a:ea typeface="华康少女文字W5" panose="040F0509000000000000" pitchFamily="81" charset="-122"/>
                <a:cs typeface="Times New Roman" panose="02020603050405020304" pitchFamily="18" charset="0"/>
              </a:rPr>
              <a:t>HẸN GẶP LẠI!</a:t>
            </a:r>
            <a:endParaRPr lang="zh-CN" altLang="en-US" sz="6000" dirty="0">
              <a:solidFill>
                <a:srgbClr val="28AFB2"/>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pic>
        <p:nvPicPr>
          <p:cNvPr id="26" name="图片 25"/>
          <p:cNvPicPr>
            <a:picLocks noChangeAspect="1"/>
          </p:cNvPicPr>
          <p:nvPr/>
        </p:nvPicPr>
        <p:blipFill>
          <a:blip r:embed="rId5"/>
          <a:stretch>
            <a:fillRect/>
          </a:stretch>
        </p:blipFill>
        <p:spPr>
          <a:xfrm rot="158679">
            <a:off x="2945760" y="772292"/>
            <a:ext cx="894954" cy="1566170"/>
          </a:xfrm>
          <a:prstGeom prst="rect">
            <a:avLst/>
          </a:prstGeom>
        </p:spPr>
      </p:pic>
      <p:pic>
        <p:nvPicPr>
          <p:cNvPr id="27" name="图片 26"/>
          <p:cNvPicPr>
            <a:picLocks noChangeAspect="1"/>
          </p:cNvPicPr>
          <p:nvPr/>
        </p:nvPicPr>
        <p:blipFill>
          <a:blip r:embed="rId6"/>
          <a:stretch>
            <a:fillRect/>
          </a:stretch>
        </p:blipFill>
        <p:spPr>
          <a:xfrm rot="15369310">
            <a:off x="7626373" y="955323"/>
            <a:ext cx="1012500" cy="1428750"/>
          </a:xfrm>
          <a:prstGeom prst="rect">
            <a:avLst/>
          </a:prstGeom>
        </p:spPr>
      </p:pic>
      <p:grpSp>
        <p:nvGrpSpPr>
          <p:cNvPr id="20" name="组合 3">
            <a:extLst>
              <a:ext uri="{FF2B5EF4-FFF2-40B4-BE49-F238E27FC236}">
                <a16:creationId xmlns:a16="http://schemas.microsoft.com/office/drawing/2014/main" xmlns="" id="{7A1453E9-500B-4996-9C35-CE6D5C66BBEC}"/>
              </a:ext>
            </a:extLst>
          </p:cNvPr>
          <p:cNvGrpSpPr/>
          <p:nvPr/>
        </p:nvGrpSpPr>
        <p:grpSpPr>
          <a:xfrm>
            <a:off x="-2661" y="282702"/>
            <a:ext cx="2752857" cy="2773992"/>
            <a:chOff x="2710483" y="2018445"/>
            <a:chExt cx="2752857" cy="2773992"/>
          </a:xfrm>
        </p:grpSpPr>
        <p:pic>
          <p:nvPicPr>
            <p:cNvPr id="23" name="图片 2">
              <a:extLst>
                <a:ext uri="{FF2B5EF4-FFF2-40B4-BE49-F238E27FC236}">
                  <a16:creationId xmlns:a16="http://schemas.microsoft.com/office/drawing/2014/main" xmlns="" id="{7E0BD3CA-C362-4357-AC77-14401860F707}"/>
                </a:ext>
              </a:extLst>
            </p:cNvPr>
            <p:cNvPicPr>
              <a:picLocks noChangeAspect="1"/>
            </p:cNvPicPr>
            <p:nvPr/>
          </p:nvPicPr>
          <p:blipFill>
            <a:blip r:embed="rId7"/>
            <a:stretch>
              <a:fillRect/>
            </a:stretch>
          </p:blipFill>
          <p:spPr>
            <a:xfrm>
              <a:off x="2710483" y="2018445"/>
              <a:ext cx="2752857" cy="2773992"/>
            </a:xfrm>
            <a:prstGeom prst="rect">
              <a:avLst/>
            </a:prstGeom>
          </p:spPr>
        </p:pic>
        <p:pic>
          <p:nvPicPr>
            <p:cNvPr id="24" name="图片 1">
              <a:extLst>
                <a:ext uri="{FF2B5EF4-FFF2-40B4-BE49-F238E27FC236}">
                  <a16:creationId xmlns:a16="http://schemas.microsoft.com/office/drawing/2014/main" xmlns="" id="{698368A6-20F7-446D-98BA-F255BFEFFC60}"/>
                </a:ext>
              </a:extLst>
            </p:cNvPr>
            <p:cNvPicPr>
              <a:picLocks noChangeAspect="1"/>
            </p:cNvPicPr>
            <p:nvPr/>
          </p:nvPicPr>
          <p:blipFill rotWithShape="1">
            <a:blip r:embed="rId8"/>
            <a:srcRect l="4088" t="2519" r="7705" b="4275"/>
            <a:stretch/>
          </p:blipFill>
          <p:spPr>
            <a:xfrm>
              <a:off x="3324224" y="2514600"/>
              <a:ext cx="1524001" cy="1762126"/>
            </a:xfrm>
            <a:prstGeom prst="rect">
              <a:avLst/>
            </a:prstGeom>
          </p:spPr>
        </p:pic>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par>
                          <p:cTn id="21" fill="hold">
                            <p:stCondLst>
                              <p:cond delay="2000"/>
                            </p:stCondLst>
                            <p:childTnLst>
                              <p:par>
                                <p:cTn id="22" presetID="53" presetClass="entr" presetSubtype="52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fltVal val="0.5"/>
                                          </p:val>
                                        </p:tav>
                                        <p:tav tm="100000">
                                          <p:val>
                                            <p:strVal val="#ppt_x"/>
                                          </p:val>
                                        </p:tav>
                                      </p:tavLst>
                                    </p:anim>
                                    <p:anim calcmode="lin" valueType="num">
                                      <p:cBhvr>
                                        <p:cTn id="28"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34" y="3212338"/>
            <a:ext cx="3138053" cy="214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4635" y="5498335"/>
            <a:ext cx="3138054" cy="830997"/>
          </a:xfrm>
          <a:prstGeom prst="rect">
            <a:avLst/>
          </a:prstGeom>
          <a:noFill/>
        </p:spPr>
        <p:txBody>
          <a:bodyPr wrap="square" rtlCol="0">
            <a:spAutoFit/>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Đồng</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chí</a:t>
            </a:r>
            <a:r>
              <a:rPr lang="en-SG" sz="2400" b="1" dirty="0">
                <a:solidFill>
                  <a:srgbClr val="0070C0"/>
                </a:solidFill>
                <a:latin typeface="Times New Roman" panose="02020603050405020304" pitchFamily="18" charset="0"/>
                <a:cs typeface="Times New Roman" panose="02020603050405020304" pitchFamily="18" charset="0"/>
              </a:rPr>
              <a:t> – </a:t>
            </a:r>
            <a:r>
              <a:rPr lang="en-SG" sz="2400" b="1" dirty="0" err="1">
                <a:solidFill>
                  <a:srgbClr val="0070C0"/>
                </a:solidFill>
                <a:latin typeface="Times New Roman" panose="02020603050405020304" pitchFamily="18" charset="0"/>
                <a:cs typeface="Times New Roman" panose="02020603050405020304" pitchFamily="18" charset="0"/>
              </a:rPr>
              <a:t>Chính</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Hữu</a:t>
            </a:r>
            <a:endParaRPr lang="en-SG" sz="2400" b="1" dirty="0">
              <a:solidFill>
                <a:srgbClr val="0070C0"/>
              </a:solidFill>
              <a:latin typeface="Times New Roman" panose="02020603050405020304" pitchFamily="18" charset="0"/>
              <a:cs typeface="Times New Roman" panose="02020603050405020304" pitchFamily="18" charset="0"/>
            </a:endParaRPr>
          </a:p>
          <a:p>
            <a:pPr algn="ctr"/>
            <a:r>
              <a:rPr lang="en-SG" sz="2400" b="1" dirty="0">
                <a:solidFill>
                  <a:srgbClr val="0070C0"/>
                </a:solidFill>
                <a:latin typeface="Times New Roman" panose="02020603050405020304" pitchFamily="18" charset="0"/>
                <a:cs typeface="Times New Roman" panose="02020603050405020304" pitchFamily="18" charset="0"/>
              </a:rPr>
              <a:t>(1948)</a:t>
            </a:r>
          </a:p>
        </p:txBody>
      </p:sp>
      <p:pic>
        <p:nvPicPr>
          <p:cNvPr id="1028" name="Picture 4" descr="Giá»i VÄn - BÃ i vÄn: Nhá»¯ng hÃ¬nh áº£nh Äáº·c sáº¯c trong bÃ i thÆ¡ âÄoÃ 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618" y="200986"/>
            <a:ext cx="3486093" cy="21457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357099" y="2524990"/>
            <a:ext cx="3612144" cy="830997"/>
          </a:xfrm>
          <a:prstGeom prst="rect">
            <a:avLst/>
          </a:prstGeom>
          <a:noFill/>
        </p:spPr>
        <p:txBody>
          <a:bodyPr wrap="square" rtlCol="0">
            <a:spAutoFit/>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Đoàn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thuyền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đánh</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cá</a:t>
            </a:r>
            <a:r>
              <a:rPr lang="en-SG" sz="2400" b="1" dirty="0">
                <a:solidFill>
                  <a:srgbClr val="0070C0"/>
                </a:solidFill>
                <a:latin typeface="Times New Roman" panose="02020603050405020304" pitchFamily="18" charset="0"/>
                <a:cs typeface="Times New Roman" panose="02020603050405020304" pitchFamily="18" charset="0"/>
              </a:rPr>
              <a:t> – </a:t>
            </a:r>
            <a:r>
              <a:rPr lang="en-SG" sz="2400" b="1" dirty="0" err="1">
                <a:solidFill>
                  <a:srgbClr val="0070C0"/>
                </a:solidFill>
                <a:latin typeface="Times New Roman" panose="02020603050405020304" pitchFamily="18" charset="0"/>
                <a:cs typeface="Times New Roman" panose="02020603050405020304" pitchFamily="18" charset="0"/>
              </a:rPr>
              <a:t>Huy</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Cận</a:t>
            </a:r>
            <a:r>
              <a:rPr lang="en-SG" sz="2400" b="1" dirty="0">
                <a:solidFill>
                  <a:srgbClr val="0070C0"/>
                </a:solidFill>
                <a:latin typeface="Times New Roman" panose="02020603050405020304" pitchFamily="18" charset="0"/>
                <a:cs typeface="Times New Roman" panose="02020603050405020304" pitchFamily="18" charset="0"/>
              </a:rPr>
              <a:t> (1958)</a:t>
            </a:r>
          </a:p>
        </p:txBody>
      </p:sp>
      <p:pic>
        <p:nvPicPr>
          <p:cNvPr id="1030" name="Picture 6" descr="Tá»± xÆ°á»ng mÃ n 5 : CÃ² tráº¯ng mang con táº·ng cho máº¹ â Time (Seikusa D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955" y="3464006"/>
            <a:ext cx="3380735" cy="21832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744955" y="5754659"/>
            <a:ext cx="3612144" cy="830997"/>
          </a:xfrm>
          <a:prstGeom prst="rect">
            <a:avLst/>
          </a:prstGeom>
          <a:noFill/>
        </p:spPr>
        <p:txBody>
          <a:bodyPr wrap="square" rtlCol="0">
            <a:spAutoFit/>
          </a:bodyPr>
          <a:lstStyle/>
          <a:p>
            <a:pPr algn="ctr"/>
            <a:r>
              <a:rPr lang="en-SG" sz="2400" b="1" dirty="0">
                <a:solidFill>
                  <a:srgbClr val="0070C0"/>
                </a:solidFill>
                <a:latin typeface="Times New Roman" panose="02020603050405020304" pitchFamily="18" charset="0"/>
                <a:cs typeface="Times New Roman" panose="02020603050405020304" pitchFamily="18" charset="0"/>
              </a:rPr>
              <a:t>Con </a:t>
            </a:r>
            <a:r>
              <a:rPr lang="en-SG" sz="2400" b="1" dirty="0" err="1">
                <a:solidFill>
                  <a:srgbClr val="0070C0"/>
                </a:solidFill>
                <a:latin typeface="Times New Roman" panose="02020603050405020304" pitchFamily="18" charset="0"/>
                <a:cs typeface="Times New Roman" panose="02020603050405020304" pitchFamily="18" charset="0"/>
              </a:rPr>
              <a:t>cò</a:t>
            </a:r>
            <a:r>
              <a:rPr lang="en-SG" sz="2400" b="1" dirty="0">
                <a:solidFill>
                  <a:srgbClr val="0070C0"/>
                </a:solidFill>
                <a:latin typeface="Times New Roman" panose="02020603050405020304" pitchFamily="18" charset="0"/>
                <a:cs typeface="Times New Roman" panose="02020603050405020304" pitchFamily="18" charset="0"/>
              </a:rPr>
              <a:t> – </a:t>
            </a:r>
            <a:r>
              <a:rPr lang="en-SG" sz="2400" b="1" dirty="0" err="1">
                <a:solidFill>
                  <a:srgbClr val="0070C0"/>
                </a:solidFill>
                <a:latin typeface="Times New Roman" panose="02020603050405020304" pitchFamily="18" charset="0"/>
                <a:cs typeface="Times New Roman" panose="02020603050405020304" pitchFamily="18" charset="0"/>
              </a:rPr>
              <a:t>Chế</a:t>
            </a:r>
            <a:r>
              <a:rPr lang="en-SG" sz="2400" b="1" dirty="0">
                <a:solidFill>
                  <a:srgbClr val="0070C0"/>
                </a:solidFill>
                <a:latin typeface="Times New Roman" panose="02020603050405020304" pitchFamily="18" charset="0"/>
                <a:cs typeface="Times New Roman" panose="02020603050405020304" pitchFamily="18" charset="0"/>
              </a:rPr>
              <a:t> Lan </a:t>
            </a:r>
            <a:r>
              <a:rPr lang="en-SG" sz="2400" b="1" dirty="0" err="1">
                <a:solidFill>
                  <a:srgbClr val="0070C0"/>
                </a:solidFill>
                <a:latin typeface="Times New Roman" panose="02020603050405020304" pitchFamily="18" charset="0"/>
                <a:cs typeface="Times New Roman" panose="02020603050405020304" pitchFamily="18" charset="0"/>
              </a:rPr>
              <a:t>Viên</a:t>
            </a:r>
            <a:r>
              <a:rPr lang="en-SG" sz="2400" b="1" dirty="0">
                <a:solidFill>
                  <a:srgbClr val="0070C0"/>
                </a:solidFill>
                <a:latin typeface="Times New Roman" panose="02020603050405020304" pitchFamily="18" charset="0"/>
                <a:cs typeface="Times New Roman" panose="02020603050405020304" pitchFamily="18" charset="0"/>
              </a:rPr>
              <a:t> (1962)</a:t>
            </a:r>
          </a:p>
        </p:txBody>
      </p:sp>
      <p:pic>
        <p:nvPicPr>
          <p:cNvPr id="16"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5237" y="3502013"/>
            <a:ext cx="3138053" cy="21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8798657" y="5754659"/>
            <a:ext cx="3138054" cy="830997"/>
          </a:xfrm>
          <a:prstGeom prst="rect">
            <a:avLst/>
          </a:prstGeom>
          <a:noFill/>
        </p:spPr>
        <p:txBody>
          <a:bodyPr wrap="square" rtlCol="0">
            <a:spAutoFit/>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Bếp</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lửa</a:t>
            </a:r>
            <a:r>
              <a:rPr lang="en-SG" sz="2400" b="1" dirty="0">
                <a:solidFill>
                  <a:srgbClr val="0070C0"/>
                </a:solidFill>
                <a:latin typeface="Times New Roman" panose="02020603050405020304" pitchFamily="18" charset="0"/>
                <a:cs typeface="Times New Roman" panose="02020603050405020304" pitchFamily="18" charset="0"/>
              </a:rPr>
              <a:t> – </a:t>
            </a:r>
            <a:r>
              <a:rPr lang="en-SG" sz="2400" b="1" dirty="0" err="1">
                <a:solidFill>
                  <a:srgbClr val="0070C0"/>
                </a:solidFill>
                <a:latin typeface="Times New Roman" panose="02020603050405020304" pitchFamily="18" charset="0"/>
                <a:cs typeface="Times New Roman" panose="02020603050405020304" pitchFamily="18" charset="0"/>
              </a:rPr>
              <a:t>Bằng</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Việt</a:t>
            </a:r>
            <a:endParaRPr lang="en-SG" sz="2400" b="1" dirty="0">
              <a:solidFill>
                <a:srgbClr val="0070C0"/>
              </a:solidFill>
              <a:latin typeface="Times New Roman" panose="02020603050405020304" pitchFamily="18" charset="0"/>
              <a:cs typeface="Times New Roman" panose="02020603050405020304" pitchFamily="18" charset="0"/>
            </a:endParaRPr>
          </a:p>
          <a:p>
            <a:pPr algn="ctr"/>
            <a:r>
              <a:rPr lang="en-SG" sz="2400" b="1" dirty="0">
                <a:solidFill>
                  <a:srgbClr val="0070C0"/>
                </a:solidFill>
                <a:latin typeface="Times New Roman" panose="02020603050405020304" pitchFamily="18" charset="0"/>
                <a:cs typeface="Times New Roman" panose="02020603050405020304" pitchFamily="18" charset="0"/>
              </a:rPr>
              <a:t>(1963)</a:t>
            </a:r>
          </a:p>
        </p:txBody>
      </p:sp>
      <p:grpSp>
        <p:nvGrpSpPr>
          <p:cNvPr id="12" name="组合 5"/>
          <p:cNvGrpSpPr/>
          <p:nvPr/>
        </p:nvGrpSpPr>
        <p:grpSpPr>
          <a:xfrm>
            <a:off x="502592" y="528668"/>
            <a:ext cx="3020095" cy="2133600"/>
            <a:chOff x="1467430" y="2583543"/>
            <a:chExt cx="3020095" cy="2133600"/>
          </a:xfrm>
        </p:grpSpPr>
        <p:pic>
          <p:nvPicPr>
            <p:cNvPr id="14" name="图片 2"/>
            <p:cNvPicPr>
              <a:picLocks noChangeAspect="1"/>
            </p:cNvPicPr>
            <p:nvPr/>
          </p:nvPicPr>
          <p:blipFill>
            <a:blip r:embed="rId6"/>
            <a:stretch>
              <a:fillRect/>
            </a:stretch>
          </p:blipFill>
          <p:spPr>
            <a:xfrm>
              <a:off x="1467430" y="2583543"/>
              <a:ext cx="3020095" cy="2133600"/>
            </a:xfrm>
            <a:prstGeom prst="rect">
              <a:avLst/>
            </a:prstGeom>
          </p:spPr>
        </p:pic>
        <p:sp>
          <p:nvSpPr>
            <p:cNvPr id="20" name="文本框 3"/>
            <p:cNvSpPr txBox="1"/>
            <p:nvPr/>
          </p:nvSpPr>
          <p:spPr>
            <a:xfrm rot="21230952">
              <a:off x="1678212" y="3023358"/>
              <a:ext cx="2598527" cy="1077218"/>
            </a:xfrm>
            <a:prstGeom prst="rect">
              <a:avLst/>
            </a:prstGeom>
            <a:noFill/>
          </p:spPr>
          <p:txBody>
            <a:bodyPr wrap="square" rtlCol="0">
              <a:spAutoFit/>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Kháng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chiến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chống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Pháp</a:t>
              </a:r>
              <a:endParaRPr lang="zh-CN" altLang="en-US" sz="3200" b="1" dirty="0">
                <a:solidFill>
                  <a:srgbClr val="0070C0"/>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cxnSp>
        <p:nvCxnSpPr>
          <p:cNvPr id="4" name="Straight Connector 3"/>
          <p:cNvCxnSpPr/>
          <p:nvPr/>
        </p:nvCxnSpPr>
        <p:spPr>
          <a:xfrm>
            <a:off x="4114800"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21" name="组合 5"/>
          <p:cNvGrpSpPr/>
          <p:nvPr/>
        </p:nvGrpSpPr>
        <p:grpSpPr>
          <a:xfrm>
            <a:off x="4677854" y="528668"/>
            <a:ext cx="3020095" cy="2133600"/>
            <a:chOff x="1467430" y="2583543"/>
            <a:chExt cx="3020095" cy="2133600"/>
          </a:xfrm>
        </p:grpSpPr>
        <p:pic>
          <p:nvPicPr>
            <p:cNvPr id="22" name="图片 2"/>
            <p:cNvPicPr>
              <a:picLocks noChangeAspect="1"/>
            </p:cNvPicPr>
            <p:nvPr/>
          </p:nvPicPr>
          <p:blipFill>
            <a:blip r:embed="rId6"/>
            <a:stretch>
              <a:fillRect/>
            </a:stretch>
          </p:blipFill>
          <p:spPr>
            <a:xfrm>
              <a:off x="1467430" y="2583543"/>
              <a:ext cx="3020095" cy="2133600"/>
            </a:xfrm>
            <a:prstGeom prst="rect">
              <a:avLst/>
            </a:prstGeom>
          </p:spPr>
        </p:pic>
        <p:sp>
          <p:nvSpPr>
            <p:cNvPr id="23" name="文本框 3"/>
            <p:cNvSpPr txBox="1"/>
            <p:nvPr/>
          </p:nvSpPr>
          <p:spPr>
            <a:xfrm rot="21230952">
              <a:off x="1678212" y="3023358"/>
              <a:ext cx="2598527" cy="1077218"/>
            </a:xfrm>
            <a:prstGeom prst="rect">
              <a:avLst/>
            </a:prstGeom>
            <a:noFill/>
          </p:spPr>
          <p:txBody>
            <a:bodyPr wrap="square" rtlCol="0">
              <a:spAutoFit/>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Hòa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bình</a:t>
              </a:r>
              <a:r>
                <a:rPr lang="en-US" sz="3200" b="1" dirty="0">
                  <a:solidFill>
                    <a:srgbClr val="0070C0"/>
                  </a:solidFill>
                  <a:latin typeface="Times New Roman" panose="02020603050405020304" pitchFamily="18" charset="0"/>
                  <a:cs typeface="Times New Roman" panose="02020603050405020304" pitchFamily="18" charset="0"/>
                </a:rPr>
                <a:t> ở </a:t>
              </a:r>
              <a:r>
                <a:rPr lang="en-US" sz="3200" b="1" dirty="0" err="1">
                  <a:solidFill>
                    <a:srgbClr val="0070C0"/>
                  </a:solidFill>
                  <a:latin typeface="Times New Roman" panose="02020603050405020304" pitchFamily="18" charset="0"/>
                  <a:cs typeface="Times New Roman" panose="02020603050405020304" pitchFamily="18" charset="0"/>
                </a:rPr>
                <a:t>miền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Bắc</a:t>
              </a:r>
              <a:endParaRPr lang="zh-CN" altLang="en-US" sz="3200" b="1" dirty="0">
                <a:solidFill>
                  <a:srgbClr val="0070C0"/>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barn(inVertical)">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par>
                                <p:cTn id="39" presetID="16" presetClass="entr" presetSubtype="21"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barn(inVertical)">
                                      <p:cBhvr>
                                        <p:cTn id="41" dur="500"/>
                                        <p:tgtEl>
                                          <p:spTgt spid="103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1326" y="686103"/>
            <a:ext cx="3514872" cy="1938992"/>
          </a:xfrm>
          <a:prstGeom prst="rect">
            <a:avLst/>
          </a:prstGeom>
          <a:noFill/>
        </p:spPr>
        <p:txBody>
          <a:bodyPr wrap="square" rtlCol="0">
            <a:spAutoFit/>
          </a:bodyPr>
          <a:lstStyle/>
          <a:p>
            <a:pPr algn="ctr"/>
            <a:r>
              <a:rPr lang="en-SG" sz="3000" b="1" dirty="0" err="1">
                <a:solidFill>
                  <a:schemeClr val="accent2">
                    <a:lumMod val="75000"/>
                  </a:schemeClr>
                </a:solidFill>
                <a:latin typeface="Times New Roman" panose="02020603050405020304" pitchFamily="18" charset="0"/>
                <a:cs typeface="Times New Roman" panose="02020603050405020304" pitchFamily="18" charset="0"/>
              </a:rPr>
              <a:t>Bài</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thơ</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về</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tiểu</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đội</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xe</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không</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kính</a:t>
            </a:r>
            <a:r>
              <a:rPr lang="en-SG" sz="3000" b="1" dirty="0">
                <a:solidFill>
                  <a:schemeClr val="accent2">
                    <a:lumMod val="75000"/>
                  </a:schemeClr>
                </a:solidFill>
                <a:latin typeface="Times New Roman" panose="02020603050405020304" pitchFamily="18" charset="0"/>
                <a:cs typeface="Times New Roman" panose="02020603050405020304" pitchFamily="18" charset="0"/>
              </a:rPr>
              <a:t> –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Phạm</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Tiến</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Duật</a:t>
            </a:r>
            <a:r>
              <a:rPr lang="en-SG" sz="3000" b="1" dirty="0">
                <a:solidFill>
                  <a:schemeClr val="accent2">
                    <a:lumMod val="75000"/>
                  </a:schemeClr>
                </a:solidFill>
                <a:latin typeface="Times New Roman" panose="02020603050405020304" pitchFamily="18" charset="0"/>
                <a:cs typeface="Times New Roman" panose="02020603050405020304" pitchFamily="18" charset="0"/>
              </a:rPr>
              <a:t> (1969)</a:t>
            </a:r>
          </a:p>
        </p:txBody>
      </p:sp>
      <p:pic>
        <p:nvPicPr>
          <p:cNvPr id="3" name="Picture 2" descr="Há» thá»ng kiáº¿n thá»©c BÃ i thÆ¡ vá» tiá»u Äá»i xe khÃ´ng kÃ­nh - Novat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120" y="562408"/>
            <a:ext cx="3514872" cy="26119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iá»i VÄn - BÃ i vÄn: HÃ¬nh áº£nh ngÆ°á»i máº¹ trong bÃ i âKhÃºc hÃ¡t ru nhá»¯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120" y="3683597"/>
            <a:ext cx="3514872" cy="26538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57804" y="4102570"/>
            <a:ext cx="3514872" cy="1938992"/>
          </a:xfrm>
          <a:prstGeom prst="rect">
            <a:avLst/>
          </a:prstGeom>
          <a:noFill/>
        </p:spPr>
        <p:txBody>
          <a:bodyPr wrap="square" rtlCol="0">
            <a:spAutoFit/>
          </a:bodyPr>
          <a:lstStyle/>
          <a:p>
            <a:pPr algn="ctr"/>
            <a:r>
              <a:rPr lang="en-SG" sz="3000" b="1" dirty="0" err="1">
                <a:solidFill>
                  <a:schemeClr val="accent2">
                    <a:lumMod val="75000"/>
                  </a:schemeClr>
                </a:solidFill>
                <a:latin typeface="Times New Roman" panose="02020603050405020304" pitchFamily="18" charset="0"/>
                <a:cs typeface="Times New Roman" panose="02020603050405020304" pitchFamily="18" charset="0"/>
              </a:rPr>
              <a:t>Khúc</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hát</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ru</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những</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em</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bé</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lớn</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trên</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lưng</a:t>
            </a:r>
            <a:r>
              <a:rPr lang="en-SG" sz="3000" b="1" dirty="0">
                <a:solidFill>
                  <a:schemeClr val="accent2">
                    <a:lumMod val="75000"/>
                  </a:schemeClr>
                </a:solidFill>
                <a:latin typeface="Times New Roman" panose="02020603050405020304" pitchFamily="18" charset="0"/>
                <a:cs typeface="Times New Roman" panose="02020603050405020304" pitchFamily="18" charset="0"/>
              </a:rPr>
              <a:t>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SG" sz="3000" b="1" dirty="0">
                <a:solidFill>
                  <a:schemeClr val="accent2">
                    <a:lumMod val="75000"/>
                  </a:schemeClr>
                </a:solidFill>
                <a:latin typeface="Times New Roman" panose="02020603050405020304" pitchFamily="18" charset="0"/>
                <a:cs typeface="Times New Roman" panose="02020603050405020304" pitchFamily="18" charset="0"/>
              </a:rPr>
              <a:t> -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Nguyễn</a:t>
            </a:r>
            <a:r>
              <a:rPr lang="en-SG" sz="3000" b="1" dirty="0">
                <a:solidFill>
                  <a:schemeClr val="accent2">
                    <a:lumMod val="75000"/>
                  </a:schemeClr>
                </a:solidFill>
                <a:latin typeface="Times New Roman" panose="02020603050405020304" pitchFamily="18" charset="0"/>
                <a:cs typeface="Times New Roman" panose="02020603050405020304" pitchFamily="18" charset="0"/>
              </a:rPr>
              <a:t> Khoa </a:t>
            </a:r>
            <a:r>
              <a:rPr lang="en-SG" sz="3000" b="1" dirty="0" err="1">
                <a:solidFill>
                  <a:schemeClr val="accent2">
                    <a:lumMod val="75000"/>
                  </a:schemeClr>
                </a:solidFill>
                <a:latin typeface="Times New Roman" panose="02020603050405020304" pitchFamily="18" charset="0"/>
                <a:cs typeface="Times New Roman" panose="02020603050405020304" pitchFamily="18" charset="0"/>
              </a:rPr>
              <a:t>Điềm</a:t>
            </a:r>
            <a:r>
              <a:rPr lang="en-SG" sz="3000" b="1" dirty="0">
                <a:solidFill>
                  <a:schemeClr val="accent2">
                    <a:lumMod val="75000"/>
                  </a:schemeClr>
                </a:solidFill>
                <a:latin typeface="Times New Roman" panose="02020603050405020304" pitchFamily="18" charset="0"/>
                <a:cs typeface="Times New Roman" panose="02020603050405020304" pitchFamily="18" charset="0"/>
              </a:rPr>
              <a:t> (1971)</a:t>
            </a:r>
          </a:p>
        </p:txBody>
      </p:sp>
      <p:grpSp>
        <p:nvGrpSpPr>
          <p:cNvPr id="6" name="组合 5"/>
          <p:cNvGrpSpPr/>
          <p:nvPr/>
        </p:nvGrpSpPr>
        <p:grpSpPr>
          <a:xfrm>
            <a:off x="553414" y="2077269"/>
            <a:ext cx="3020095" cy="2133600"/>
            <a:chOff x="1467430" y="2583543"/>
            <a:chExt cx="3020095" cy="2133600"/>
          </a:xfrm>
        </p:grpSpPr>
        <p:pic>
          <p:nvPicPr>
            <p:cNvPr id="7" name="图片 2"/>
            <p:cNvPicPr>
              <a:picLocks noChangeAspect="1"/>
            </p:cNvPicPr>
            <p:nvPr/>
          </p:nvPicPr>
          <p:blipFill>
            <a:blip r:embed="rId4"/>
            <a:stretch>
              <a:fillRect/>
            </a:stretch>
          </p:blipFill>
          <p:spPr>
            <a:xfrm>
              <a:off x="1467430" y="2583543"/>
              <a:ext cx="3020095" cy="2133600"/>
            </a:xfrm>
            <a:prstGeom prst="rect">
              <a:avLst/>
            </a:prstGeom>
          </p:spPr>
        </p:pic>
        <p:sp>
          <p:nvSpPr>
            <p:cNvPr id="8"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solidFill>
                    <a:schemeClr val="accent2">
                      <a:lumMod val="75000"/>
                    </a:schemeClr>
                  </a:solidFill>
                  <a:latin typeface="Times New Roman" panose="02020603050405020304" pitchFamily="18" charset="0"/>
                  <a:cs typeface="Times New Roman" panose="02020603050405020304" pitchFamily="18" charset="0"/>
                </a:rPr>
                <a:t>Kháng</a:t>
              </a:r>
              <a:r>
                <a:rPr lang="en-US" sz="3200" dirty="0">
                  <a:solidFill>
                    <a:schemeClr val="accent2">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2">
                      <a:lumMod val="75000"/>
                    </a:schemeClr>
                  </a:solidFill>
                  <a:latin typeface="Times New Roman" panose="02020603050405020304" pitchFamily="18" charset="0"/>
                  <a:cs typeface="Times New Roman" panose="02020603050405020304" pitchFamily="18" charset="0"/>
                </a:rPr>
                <a:t>chiến</a:t>
              </a:r>
              <a:r>
                <a:rPr lang="en-US" sz="3200" dirty="0">
                  <a:solidFill>
                    <a:schemeClr val="accent2">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2">
                      <a:lumMod val="75000"/>
                    </a:schemeClr>
                  </a:solidFill>
                  <a:latin typeface="Times New Roman" panose="02020603050405020304" pitchFamily="18" charset="0"/>
                  <a:cs typeface="Times New Roman" panose="02020603050405020304" pitchFamily="18" charset="0"/>
                </a:rPr>
                <a:t>chống</a:t>
              </a:r>
              <a:r>
                <a:rPr lang="en-US" sz="3200" dirty="0">
                  <a:solidFill>
                    <a:schemeClr val="accent2">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2">
                      <a:lumMod val="75000"/>
                    </a:schemeClr>
                  </a:solidFill>
                  <a:latin typeface="Times New Roman" panose="02020603050405020304" pitchFamily="18" charset="0"/>
                  <a:cs typeface="Times New Roman" panose="02020603050405020304" pitchFamily="18" charset="0"/>
                </a:rPr>
                <a:t>Mĩ</a:t>
              </a:r>
              <a:endParaRPr lang="zh-CN" altLang="en-US" sz="3200" b="1" dirty="0">
                <a:solidFill>
                  <a:schemeClr val="accent2">
                    <a:lumMod val="75000"/>
                  </a:schemeClr>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288" y="216450"/>
            <a:ext cx="3300369" cy="223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537288" y="2623949"/>
            <a:ext cx="3300369" cy="830997"/>
          </a:xfrm>
          <a:prstGeom prst="rect">
            <a:avLst/>
          </a:prstGeom>
          <a:noFill/>
        </p:spPr>
        <p:txBody>
          <a:bodyPr wrap="square" rtlCol="0">
            <a:spAutoFit/>
          </a:bodyPr>
          <a:lstStyle/>
          <a:p>
            <a:pPr algn="ctr"/>
            <a:r>
              <a:rPr lang="en-SG" sz="2400" b="1" dirty="0" err="1">
                <a:solidFill>
                  <a:schemeClr val="accent2">
                    <a:lumMod val="75000"/>
                  </a:schemeClr>
                </a:solidFill>
                <a:latin typeface="Times New Roman" panose="02020603050405020304" pitchFamily="18" charset="0"/>
                <a:cs typeface="Times New Roman" panose="02020603050405020304" pitchFamily="18" charset="0"/>
              </a:rPr>
              <a:t>Viếng</a:t>
            </a:r>
            <a:r>
              <a:rPr lang="en-SG" sz="2400" b="1" dirty="0">
                <a:solidFill>
                  <a:schemeClr val="accent2">
                    <a:lumMod val="75000"/>
                  </a:schemeClr>
                </a:solidFill>
                <a:latin typeface="Times New Roman" panose="02020603050405020304" pitchFamily="18" charset="0"/>
                <a:cs typeface="Times New Roman" panose="02020603050405020304" pitchFamily="18" charset="0"/>
              </a:rPr>
              <a:t> </a:t>
            </a:r>
            <a:r>
              <a:rPr lang="en-SG" sz="2400" b="1" dirty="0" err="1">
                <a:solidFill>
                  <a:schemeClr val="accent2">
                    <a:lumMod val="75000"/>
                  </a:schemeClr>
                </a:solidFill>
                <a:latin typeface="Times New Roman" panose="02020603050405020304" pitchFamily="18" charset="0"/>
                <a:cs typeface="Times New Roman" panose="02020603050405020304" pitchFamily="18" charset="0"/>
              </a:rPr>
              <a:t>lăng</a:t>
            </a:r>
            <a:r>
              <a:rPr lang="en-SG" sz="2400" b="1" dirty="0">
                <a:solidFill>
                  <a:schemeClr val="accent2">
                    <a:lumMod val="75000"/>
                  </a:schemeClr>
                </a:solidFill>
                <a:latin typeface="Times New Roman" panose="02020603050405020304" pitchFamily="18" charset="0"/>
                <a:cs typeface="Times New Roman" panose="02020603050405020304" pitchFamily="18" charset="0"/>
              </a:rPr>
              <a:t> </a:t>
            </a:r>
            <a:r>
              <a:rPr lang="en-SG" sz="2400" b="1" dirty="0" err="1">
                <a:solidFill>
                  <a:schemeClr val="accent2">
                    <a:lumMod val="75000"/>
                  </a:schemeClr>
                </a:solidFill>
                <a:latin typeface="Times New Roman" panose="02020603050405020304" pitchFamily="18" charset="0"/>
                <a:cs typeface="Times New Roman" panose="02020603050405020304" pitchFamily="18" charset="0"/>
              </a:rPr>
              <a:t>Bác</a:t>
            </a:r>
            <a:r>
              <a:rPr lang="en-SG" sz="2400" b="1" dirty="0">
                <a:solidFill>
                  <a:schemeClr val="accent2">
                    <a:lumMod val="75000"/>
                  </a:schemeClr>
                </a:solidFill>
                <a:latin typeface="Times New Roman" panose="02020603050405020304" pitchFamily="18" charset="0"/>
                <a:cs typeface="Times New Roman" panose="02020603050405020304" pitchFamily="18" charset="0"/>
              </a:rPr>
              <a:t> – </a:t>
            </a:r>
            <a:r>
              <a:rPr lang="en-SG" sz="2400" b="1" dirty="0" err="1">
                <a:solidFill>
                  <a:schemeClr val="accent2">
                    <a:lumMod val="75000"/>
                  </a:schemeClr>
                </a:solidFill>
                <a:latin typeface="Times New Roman" panose="02020603050405020304" pitchFamily="18" charset="0"/>
                <a:cs typeface="Times New Roman" panose="02020603050405020304" pitchFamily="18" charset="0"/>
              </a:rPr>
              <a:t>Viễn</a:t>
            </a:r>
            <a:r>
              <a:rPr lang="en-SG" sz="2400" b="1" dirty="0">
                <a:solidFill>
                  <a:schemeClr val="accent2">
                    <a:lumMod val="75000"/>
                  </a:schemeClr>
                </a:solidFill>
                <a:latin typeface="Times New Roman" panose="02020603050405020304" pitchFamily="18" charset="0"/>
                <a:cs typeface="Times New Roman" panose="02020603050405020304" pitchFamily="18" charset="0"/>
              </a:rPr>
              <a:t> </a:t>
            </a:r>
            <a:r>
              <a:rPr lang="en-SG" sz="2400" b="1" dirty="0" err="1">
                <a:solidFill>
                  <a:schemeClr val="accent2">
                    <a:lumMod val="75000"/>
                  </a:schemeClr>
                </a:solidFill>
                <a:latin typeface="Times New Roman" panose="02020603050405020304" pitchFamily="18" charset="0"/>
                <a:cs typeface="Times New Roman" panose="02020603050405020304" pitchFamily="18" charset="0"/>
              </a:rPr>
              <a:t>Phương</a:t>
            </a:r>
            <a:r>
              <a:rPr lang="en-SG" sz="2400" b="1" dirty="0">
                <a:solidFill>
                  <a:schemeClr val="accent2">
                    <a:lumMod val="75000"/>
                  </a:schemeClr>
                </a:solidFill>
                <a:latin typeface="Times New Roman" panose="02020603050405020304" pitchFamily="18" charset="0"/>
                <a:cs typeface="Times New Roman" panose="02020603050405020304" pitchFamily="18" charset="0"/>
              </a:rPr>
              <a:t> (1976)</a:t>
            </a:r>
          </a:p>
        </p:txBody>
      </p:sp>
      <p:pic>
        <p:nvPicPr>
          <p:cNvPr id="1026" name="Picture 2" descr="KhÃºc giao mÃ¹a - Má»¹ Linh - Harmonica Tab - The Harmo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691" y="3708225"/>
            <a:ext cx="3300369" cy="21405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01836" y="6016612"/>
            <a:ext cx="3690358" cy="830997"/>
          </a:xfrm>
          <a:prstGeom prst="rect">
            <a:avLst/>
          </a:prstGeom>
          <a:noFill/>
        </p:spPr>
        <p:txBody>
          <a:bodyPr wrap="square" rtlCol="0">
            <a:spAutoFit/>
          </a:bodyPr>
          <a:lstStyle/>
          <a:p>
            <a:pPr algn="ctr"/>
            <a:r>
              <a:rPr lang="en-SG" sz="2400" b="1" dirty="0" err="1">
                <a:solidFill>
                  <a:schemeClr val="accent2">
                    <a:lumMod val="75000"/>
                  </a:schemeClr>
                </a:solidFill>
                <a:latin typeface="Times New Roman" panose="02020603050405020304" pitchFamily="18" charset="0"/>
                <a:cs typeface="Times New Roman" panose="02020603050405020304" pitchFamily="18" charset="0"/>
              </a:rPr>
              <a:t>Mùa</a:t>
            </a:r>
            <a:r>
              <a:rPr lang="en-SG" sz="2400" b="1" dirty="0">
                <a:solidFill>
                  <a:schemeClr val="accent2">
                    <a:lumMod val="75000"/>
                  </a:schemeClr>
                </a:solidFill>
                <a:latin typeface="Times New Roman" panose="02020603050405020304" pitchFamily="18" charset="0"/>
                <a:cs typeface="Times New Roman" panose="02020603050405020304" pitchFamily="18" charset="0"/>
              </a:rPr>
              <a:t> </a:t>
            </a:r>
            <a:r>
              <a:rPr lang="en-SG" sz="2400" b="1" dirty="0" err="1">
                <a:solidFill>
                  <a:schemeClr val="accent2">
                    <a:lumMod val="75000"/>
                  </a:schemeClr>
                </a:solidFill>
                <a:latin typeface="Times New Roman" panose="02020603050405020304" pitchFamily="18" charset="0"/>
                <a:cs typeface="Times New Roman" panose="02020603050405020304" pitchFamily="18" charset="0"/>
              </a:rPr>
              <a:t>xuân</a:t>
            </a:r>
            <a:r>
              <a:rPr lang="en-SG" sz="2400" b="1" dirty="0">
                <a:solidFill>
                  <a:schemeClr val="accent2">
                    <a:lumMod val="75000"/>
                  </a:schemeClr>
                </a:solidFill>
                <a:latin typeface="Times New Roman" panose="02020603050405020304" pitchFamily="18" charset="0"/>
                <a:cs typeface="Times New Roman" panose="02020603050405020304" pitchFamily="18" charset="0"/>
              </a:rPr>
              <a:t> </a:t>
            </a:r>
            <a:r>
              <a:rPr lang="en-SG" sz="2400" b="1" dirty="0" err="1">
                <a:solidFill>
                  <a:schemeClr val="accent2">
                    <a:lumMod val="75000"/>
                  </a:schemeClr>
                </a:solidFill>
                <a:latin typeface="Times New Roman" panose="02020603050405020304" pitchFamily="18" charset="0"/>
                <a:cs typeface="Times New Roman" panose="02020603050405020304" pitchFamily="18" charset="0"/>
              </a:rPr>
              <a:t>nho</a:t>
            </a:r>
            <a:r>
              <a:rPr lang="en-SG" sz="2400" b="1" dirty="0">
                <a:solidFill>
                  <a:schemeClr val="accent2">
                    <a:lumMod val="75000"/>
                  </a:schemeClr>
                </a:solidFill>
                <a:latin typeface="Times New Roman" panose="02020603050405020304" pitchFamily="18" charset="0"/>
                <a:cs typeface="Times New Roman" panose="02020603050405020304" pitchFamily="18" charset="0"/>
              </a:rPr>
              <a:t> </a:t>
            </a:r>
            <a:r>
              <a:rPr lang="en-SG" sz="2400" b="1" dirty="0" err="1">
                <a:solidFill>
                  <a:schemeClr val="accent2">
                    <a:lumMod val="75000"/>
                  </a:schemeClr>
                </a:solidFill>
                <a:latin typeface="Times New Roman" panose="02020603050405020304" pitchFamily="18" charset="0"/>
                <a:cs typeface="Times New Roman" panose="02020603050405020304" pitchFamily="18" charset="0"/>
              </a:rPr>
              <a:t>nhỏ</a:t>
            </a:r>
            <a:r>
              <a:rPr lang="en-SG" sz="2400" b="1" dirty="0">
                <a:solidFill>
                  <a:schemeClr val="accent2">
                    <a:lumMod val="75000"/>
                  </a:schemeClr>
                </a:solidFill>
                <a:latin typeface="Times New Roman" panose="02020603050405020304" pitchFamily="18" charset="0"/>
                <a:cs typeface="Times New Roman" panose="02020603050405020304" pitchFamily="18" charset="0"/>
              </a:rPr>
              <a:t> – Thanh </a:t>
            </a:r>
            <a:r>
              <a:rPr lang="en-SG" sz="2400" b="1" dirty="0" err="1">
                <a:solidFill>
                  <a:schemeClr val="accent2">
                    <a:lumMod val="75000"/>
                  </a:schemeClr>
                </a:solidFill>
                <a:latin typeface="Times New Roman" panose="02020603050405020304" pitchFamily="18" charset="0"/>
                <a:cs typeface="Times New Roman" panose="02020603050405020304" pitchFamily="18" charset="0"/>
              </a:rPr>
              <a:t>Hải</a:t>
            </a:r>
            <a:r>
              <a:rPr lang="en-SG" sz="2400" b="1" dirty="0">
                <a:solidFill>
                  <a:schemeClr val="accent2">
                    <a:lumMod val="75000"/>
                  </a:schemeClr>
                </a:solidFill>
                <a:latin typeface="Times New Roman" panose="02020603050405020304" pitchFamily="18" charset="0"/>
                <a:cs typeface="Times New Roman" panose="02020603050405020304" pitchFamily="18" charset="0"/>
              </a:rPr>
              <a:t> (1980)</a:t>
            </a:r>
          </a:p>
        </p:txBody>
      </p:sp>
      <p:pic>
        <p:nvPicPr>
          <p:cNvPr id="3074" name="Picture 2" descr="PhÃ¢n tÃ­ch Sang Thu cá»§a Há»¯u Thá»nh cá»±c hay - VÄn máº«u tá»ng há»£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6785" y="228542"/>
            <a:ext cx="3311143" cy="21923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506785" y="2633284"/>
            <a:ext cx="3138054" cy="830997"/>
          </a:xfrm>
          <a:prstGeom prst="rect">
            <a:avLst/>
          </a:prstGeom>
          <a:noFill/>
        </p:spPr>
        <p:txBody>
          <a:bodyPr wrap="square" rtlCol="0">
            <a:spAutoFit/>
          </a:bodyPr>
          <a:lstStyle/>
          <a:p>
            <a:pPr algn="ctr"/>
            <a:r>
              <a:rPr lang="en-SG" sz="2400" dirty="0">
                <a:solidFill>
                  <a:schemeClr val="accent2">
                    <a:lumMod val="75000"/>
                  </a:schemeClr>
                </a:solidFill>
                <a:latin typeface="Times New Roman" panose="02020603050405020304" pitchFamily="18" charset="0"/>
                <a:cs typeface="Times New Roman" panose="02020603050405020304" pitchFamily="18" charset="0"/>
              </a:rPr>
              <a:t>Sang </a:t>
            </a:r>
            <a:r>
              <a:rPr lang="en-SG" sz="2400" dirty="0" err="1">
                <a:solidFill>
                  <a:schemeClr val="accent2">
                    <a:lumMod val="75000"/>
                  </a:schemeClr>
                </a:solidFill>
                <a:latin typeface="Times New Roman" panose="02020603050405020304" pitchFamily="18" charset="0"/>
                <a:cs typeface="Times New Roman" panose="02020603050405020304" pitchFamily="18" charset="0"/>
              </a:rPr>
              <a:t>thu</a:t>
            </a:r>
            <a:r>
              <a:rPr lang="en-SG" sz="2400" dirty="0">
                <a:solidFill>
                  <a:schemeClr val="accent2">
                    <a:lumMod val="75000"/>
                  </a:schemeClr>
                </a:solidFill>
                <a:latin typeface="Times New Roman" panose="02020603050405020304" pitchFamily="18" charset="0"/>
                <a:cs typeface="Times New Roman" panose="02020603050405020304" pitchFamily="18" charset="0"/>
              </a:rPr>
              <a:t> – </a:t>
            </a:r>
            <a:r>
              <a:rPr lang="en-SG" sz="2400" dirty="0" err="1">
                <a:solidFill>
                  <a:schemeClr val="accent2">
                    <a:lumMod val="75000"/>
                  </a:schemeClr>
                </a:solidFill>
                <a:latin typeface="Times New Roman" panose="02020603050405020304" pitchFamily="18" charset="0"/>
                <a:cs typeface="Times New Roman" panose="02020603050405020304" pitchFamily="18" charset="0"/>
              </a:rPr>
              <a:t>Hữu</a:t>
            </a:r>
            <a:r>
              <a:rPr lang="en-SG" sz="2400" dirty="0">
                <a:solidFill>
                  <a:schemeClr val="accent2">
                    <a:lumMod val="75000"/>
                  </a:schemeClr>
                </a:solidFill>
                <a:latin typeface="Times New Roman" panose="02020603050405020304" pitchFamily="18" charset="0"/>
                <a:cs typeface="Times New Roman" panose="02020603050405020304" pitchFamily="18" charset="0"/>
              </a:rPr>
              <a:t> </a:t>
            </a:r>
            <a:r>
              <a:rPr lang="en-SG" sz="2400" dirty="0" err="1">
                <a:solidFill>
                  <a:schemeClr val="accent2">
                    <a:lumMod val="75000"/>
                  </a:schemeClr>
                </a:solidFill>
                <a:latin typeface="Times New Roman" panose="02020603050405020304" pitchFamily="18" charset="0"/>
                <a:cs typeface="Times New Roman" panose="02020603050405020304" pitchFamily="18" charset="0"/>
              </a:rPr>
              <a:t>Thỉnh</a:t>
            </a:r>
            <a:endParaRPr lang="en-SG" sz="2400" dirty="0">
              <a:solidFill>
                <a:schemeClr val="accent2">
                  <a:lumMod val="75000"/>
                </a:schemeClr>
              </a:solidFill>
              <a:latin typeface="Times New Roman" panose="02020603050405020304" pitchFamily="18" charset="0"/>
              <a:cs typeface="Times New Roman" panose="02020603050405020304" pitchFamily="18" charset="0"/>
            </a:endParaRPr>
          </a:p>
          <a:p>
            <a:pPr algn="ctr"/>
            <a:r>
              <a:rPr lang="en-SG" sz="2400" dirty="0">
                <a:solidFill>
                  <a:schemeClr val="accent2">
                    <a:lumMod val="75000"/>
                  </a:schemeClr>
                </a:solidFill>
                <a:latin typeface="Times New Roman" panose="02020603050405020304" pitchFamily="18" charset="0"/>
                <a:cs typeface="Times New Roman" panose="02020603050405020304" pitchFamily="18" charset="0"/>
              </a:rPr>
              <a:t>(1977)</a:t>
            </a:r>
          </a:p>
        </p:txBody>
      </p:sp>
      <p:pic>
        <p:nvPicPr>
          <p:cNvPr id="3078" name="Picture 6" descr="PhÃ¢n tÃ­ch 2 khá» thÆ¡ Äáº§u bÃ i thÆ¡ Ãnh TrÄng - BÃ i vÄn máº«u lá»p 9 ha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072" y="3697403"/>
            <a:ext cx="3629677" cy="21405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13391" y="6006418"/>
            <a:ext cx="3690358" cy="830997"/>
          </a:xfrm>
          <a:prstGeom prst="rect">
            <a:avLst/>
          </a:prstGeom>
          <a:noFill/>
        </p:spPr>
        <p:txBody>
          <a:bodyPr wrap="square" rtlCol="0">
            <a:spAutoFit/>
          </a:bodyPr>
          <a:lstStyle/>
          <a:p>
            <a:pPr algn="ctr"/>
            <a:r>
              <a:rPr lang="en-SG" sz="2400" dirty="0" err="1">
                <a:solidFill>
                  <a:schemeClr val="accent2">
                    <a:lumMod val="75000"/>
                  </a:schemeClr>
                </a:solidFill>
                <a:latin typeface="Times New Roman" panose="02020603050405020304" pitchFamily="18" charset="0"/>
                <a:cs typeface="Times New Roman" panose="02020603050405020304" pitchFamily="18" charset="0"/>
              </a:rPr>
              <a:t>Ánh</a:t>
            </a:r>
            <a:r>
              <a:rPr lang="en-SG" sz="2400" dirty="0">
                <a:solidFill>
                  <a:schemeClr val="accent2">
                    <a:lumMod val="75000"/>
                  </a:schemeClr>
                </a:solidFill>
                <a:latin typeface="Times New Roman" panose="02020603050405020304" pitchFamily="18" charset="0"/>
                <a:cs typeface="Times New Roman" panose="02020603050405020304" pitchFamily="18" charset="0"/>
              </a:rPr>
              <a:t> </a:t>
            </a:r>
            <a:r>
              <a:rPr lang="en-SG" sz="2400" dirty="0" err="1">
                <a:solidFill>
                  <a:schemeClr val="accent2">
                    <a:lumMod val="75000"/>
                  </a:schemeClr>
                </a:solidFill>
                <a:latin typeface="Times New Roman" panose="02020603050405020304" pitchFamily="18" charset="0"/>
                <a:cs typeface="Times New Roman" panose="02020603050405020304" pitchFamily="18" charset="0"/>
              </a:rPr>
              <a:t>trăng</a:t>
            </a:r>
            <a:r>
              <a:rPr lang="en-SG" sz="2400" dirty="0">
                <a:solidFill>
                  <a:schemeClr val="accent2">
                    <a:lumMod val="75000"/>
                  </a:schemeClr>
                </a:solidFill>
                <a:latin typeface="Times New Roman" panose="02020603050405020304" pitchFamily="18" charset="0"/>
                <a:cs typeface="Times New Roman" panose="02020603050405020304" pitchFamily="18" charset="0"/>
              </a:rPr>
              <a:t> – </a:t>
            </a:r>
            <a:r>
              <a:rPr lang="en-SG" sz="2400" dirty="0" err="1">
                <a:solidFill>
                  <a:schemeClr val="accent2">
                    <a:lumMod val="75000"/>
                  </a:schemeClr>
                </a:solidFill>
                <a:latin typeface="Times New Roman" panose="02020603050405020304" pitchFamily="18" charset="0"/>
                <a:cs typeface="Times New Roman" panose="02020603050405020304" pitchFamily="18" charset="0"/>
              </a:rPr>
              <a:t>Nguyễn</a:t>
            </a:r>
            <a:r>
              <a:rPr lang="en-SG" sz="2400" dirty="0">
                <a:solidFill>
                  <a:schemeClr val="accent2">
                    <a:lumMod val="75000"/>
                  </a:schemeClr>
                </a:solidFill>
                <a:latin typeface="Times New Roman" panose="02020603050405020304" pitchFamily="18" charset="0"/>
                <a:cs typeface="Times New Roman" panose="02020603050405020304" pitchFamily="18" charset="0"/>
              </a:rPr>
              <a:t> </a:t>
            </a:r>
            <a:r>
              <a:rPr lang="en-SG" sz="2400" dirty="0" err="1">
                <a:solidFill>
                  <a:schemeClr val="accent2">
                    <a:lumMod val="75000"/>
                  </a:schemeClr>
                </a:solidFill>
                <a:latin typeface="Times New Roman" panose="02020603050405020304" pitchFamily="18" charset="0"/>
                <a:cs typeface="Times New Roman" panose="02020603050405020304" pitchFamily="18" charset="0"/>
              </a:rPr>
              <a:t>Duy</a:t>
            </a:r>
            <a:endParaRPr lang="en-SG" sz="2400" dirty="0">
              <a:solidFill>
                <a:schemeClr val="accent2">
                  <a:lumMod val="75000"/>
                </a:schemeClr>
              </a:solidFill>
              <a:latin typeface="Times New Roman" panose="02020603050405020304" pitchFamily="18" charset="0"/>
              <a:cs typeface="Times New Roman" panose="02020603050405020304" pitchFamily="18" charset="0"/>
            </a:endParaRPr>
          </a:p>
          <a:p>
            <a:pPr algn="ctr"/>
            <a:r>
              <a:rPr lang="en-SG" sz="2400" dirty="0">
                <a:solidFill>
                  <a:schemeClr val="accent2">
                    <a:lumMod val="75000"/>
                  </a:schemeClr>
                </a:solidFill>
                <a:latin typeface="Times New Roman" panose="02020603050405020304" pitchFamily="18" charset="0"/>
                <a:cs typeface="Times New Roman" panose="02020603050405020304" pitchFamily="18" charset="0"/>
              </a:rPr>
              <a:t>(1978)</a:t>
            </a:r>
          </a:p>
        </p:txBody>
      </p:sp>
      <p:pic>
        <p:nvPicPr>
          <p:cNvPr id="3080" name="Picture 8" descr="Soáº¡n bÃ i NÃ³i vá»i con (chi tiáº¿t) | Soáº¡n vÄn 9 chi tiáº¿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3136" y="3708225"/>
            <a:ext cx="3274792" cy="21405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271381" y="6006221"/>
            <a:ext cx="3690358" cy="830997"/>
          </a:xfrm>
          <a:prstGeom prst="rect">
            <a:avLst/>
          </a:prstGeom>
          <a:noFill/>
        </p:spPr>
        <p:txBody>
          <a:bodyPr wrap="square" rtlCol="0">
            <a:spAutoFit/>
          </a:bodyPr>
          <a:lstStyle/>
          <a:p>
            <a:pPr algn="ctr"/>
            <a:r>
              <a:rPr lang="en-SG" sz="2400" dirty="0" err="1">
                <a:solidFill>
                  <a:schemeClr val="accent2">
                    <a:lumMod val="75000"/>
                  </a:schemeClr>
                </a:solidFill>
                <a:latin typeface="Times New Roman" panose="02020603050405020304" pitchFamily="18" charset="0"/>
                <a:cs typeface="Times New Roman" panose="02020603050405020304" pitchFamily="18" charset="0"/>
              </a:rPr>
              <a:t>Nói</a:t>
            </a:r>
            <a:r>
              <a:rPr lang="en-SG" sz="2400" dirty="0">
                <a:solidFill>
                  <a:schemeClr val="accent2">
                    <a:lumMod val="75000"/>
                  </a:schemeClr>
                </a:solidFill>
                <a:latin typeface="Times New Roman" panose="02020603050405020304" pitchFamily="18" charset="0"/>
                <a:cs typeface="Times New Roman" panose="02020603050405020304" pitchFamily="18" charset="0"/>
              </a:rPr>
              <a:t> </a:t>
            </a:r>
            <a:r>
              <a:rPr lang="en-SG" sz="2400" dirty="0" err="1">
                <a:solidFill>
                  <a:schemeClr val="accent2">
                    <a:lumMod val="75000"/>
                  </a:schemeClr>
                </a:solidFill>
                <a:latin typeface="Times New Roman" panose="02020603050405020304" pitchFamily="18" charset="0"/>
                <a:cs typeface="Times New Roman" panose="02020603050405020304" pitchFamily="18" charset="0"/>
              </a:rPr>
              <a:t>với</a:t>
            </a:r>
            <a:r>
              <a:rPr lang="en-SG" sz="2400" dirty="0">
                <a:solidFill>
                  <a:schemeClr val="accent2">
                    <a:lumMod val="75000"/>
                  </a:schemeClr>
                </a:solidFill>
                <a:latin typeface="Times New Roman" panose="02020603050405020304" pitchFamily="18" charset="0"/>
                <a:cs typeface="Times New Roman" panose="02020603050405020304" pitchFamily="18" charset="0"/>
              </a:rPr>
              <a:t> con – Y </a:t>
            </a:r>
            <a:r>
              <a:rPr lang="en-SG" sz="2400" dirty="0" err="1">
                <a:solidFill>
                  <a:schemeClr val="accent2">
                    <a:lumMod val="75000"/>
                  </a:schemeClr>
                </a:solidFill>
                <a:latin typeface="Times New Roman" panose="02020603050405020304" pitchFamily="18" charset="0"/>
                <a:cs typeface="Times New Roman" panose="02020603050405020304" pitchFamily="18" charset="0"/>
              </a:rPr>
              <a:t>Phương</a:t>
            </a:r>
            <a:endParaRPr lang="en-SG" sz="2400" dirty="0">
              <a:solidFill>
                <a:schemeClr val="accent2">
                  <a:lumMod val="75000"/>
                </a:schemeClr>
              </a:solidFill>
              <a:latin typeface="Times New Roman" panose="02020603050405020304" pitchFamily="18" charset="0"/>
              <a:cs typeface="Times New Roman" panose="02020603050405020304" pitchFamily="18" charset="0"/>
            </a:endParaRPr>
          </a:p>
          <a:p>
            <a:pPr algn="ctr"/>
            <a:r>
              <a:rPr lang="en-SG" sz="2400" dirty="0">
                <a:solidFill>
                  <a:schemeClr val="accent2">
                    <a:lumMod val="75000"/>
                  </a:schemeClr>
                </a:solidFill>
                <a:latin typeface="Times New Roman" panose="02020603050405020304" pitchFamily="18" charset="0"/>
                <a:cs typeface="Times New Roman" panose="02020603050405020304" pitchFamily="18" charset="0"/>
              </a:rPr>
              <a:t>(1980)</a:t>
            </a:r>
          </a:p>
        </p:txBody>
      </p:sp>
      <p:grpSp>
        <p:nvGrpSpPr>
          <p:cNvPr id="15" name="组合 5"/>
          <p:cNvGrpSpPr/>
          <p:nvPr/>
        </p:nvGrpSpPr>
        <p:grpSpPr>
          <a:xfrm>
            <a:off x="648522" y="905847"/>
            <a:ext cx="3020095" cy="2133600"/>
            <a:chOff x="1467430" y="2583543"/>
            <a:chExt cx="3020095" cy="2133600"/>
          </a:xfrm>
        </p:grpSpPr>
        <p:pic>
          <p:nvPicPr>
            <p:cNvPr id="17" name="图片 2"/>
            <p:cNvPicPr>
              <a:picLocks noChangeAspect="1"/>
            </p:cNvPicPr>
            <p:nvPr/>
          </p:nvPicPr>
          <p:blipFill>
            <a:blip r:embed="rId8"/>
            <a:stretch>
              <a:fillRect/>
            </a:stretch>
          </p:blipFill>
          <p:spPr>
            <a:xfrm>
              <a:off x="1467430" y="2583543"/>
              <a:ext cx="3020095" cy="2133600"/>
            </a:xfrm>
            <a:prstGeom prst="rect">
              <a:avLst/>
            </a:prstGeom>
          </p:spPr>
        </p:pic>
        <p:sp>
          <p:nvSpPr>
            <p:cNvPr id="19"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1975</a:t>
              </a:r>
              <a:endParaRPr lang="zh-CN" altLang="en-US" sz="3200" b="1"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barn(inVertic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barn(inVertical)">
                                      <p:cBhvr>
                                        <p:cTn id="31" dur="500"/>
                                        <p:tgtEl>
                                          <p:spTgt spid="307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barn(inVertical)">
                                      <p:cBhvr>
                                        <p:cTn id="39" dur="5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par>
                                <p:cTn id="45" presetID="16" presetClass="entr" presetSubtype="21" fill="hold" nodeType="withEffect">
                                  <p:stCondLst>
                                    <p:cond delay="0"/>
                                  </p:stCondLst>
                                  <p:childTnLst>
                                    <p:set>
                                      <p:cBhvr>
                                        <p:cTn id="46" dur="1" fill="hold">
                                          <p:stCondLst>
                                            <p:cond delay="0"/>
                                          </p:stCondLst>
                                        </p:cTn>
                                        <p:tgtEl>
                                          <p:spTgt spid="3080"/>
                                        </p:tgtEl>
                                        <p:attrNameLst>
                                          <p:attrName>style.visibility</p:attrName>
                                        </p:attrNameLst>
                                      </p:cBhvr>
                                      <p:to>
                                        <p:strVal val="visible"/>
                                      </p:to>
                                    </p:set>
                                    <p:animEffect transition="in" filter="barn(inVertical)">
                                      <p:cBhvr>
                                        <p:cTn id="4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661" y="0"/>
            <a:ext cx="12192000" cy="6858000"/>
            <a:chOff x="0" y="0"/>
            <a:chExt cx="12192000" cy="6489292"/>
          </a:xfrm>
          <a:solidFill>
            <a:srgbClr val="B2D7E9"/>
          </a:solidFill>
        </p:grpSpPr>
        <p:sp>
          <p:nvSpPr>
            <p:cNvPr id="9" name="矩形 8"/>
            <p:cNvSpPr/>
            <p:nvPr userDrawn="1"/>
          </p:nvSpPr>
          <p:spPr>
            <a:xfrm>
              <a:off x="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8768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97536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24384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73152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8768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97536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4384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73152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441737" y="1467539"/>
            <a:ext cx="6875447" cy="4361842"/>
          </a:xfrm>
          <a:prstGeom prst="rect">
            <a:avLst/>
          </a:prstGeom>
        </p:spPr>
      </p:pic>
      <p:sp>
        <p:nvSpPr>
          <p:cNvPr id="21" name="文本框 20"/>
          <p:cNvSpPr txBox="1"/>
          <p:nvPr/>
        </p:nvSpPr>
        <p:spPr>
          <a:xfrm>
            <a:off x="2619309" y="2248076"/>
            <a:ext cx="4776279" cy="2800767"/>
          </a:xfrm>
          <a:prstGeom prst="rect">
            <a:avLst/>
          </a:prstGeom>
          <a:noFill/>
        </p:spPr>
        <p:txBody>
          <a:bodyPr wrap="square" rtlCol="0">
            <a:spAutoFit/>
          </a:bodyPr>
          <a:lstStyle/>
          <a:p>
            <a:pPr algn="ctr"/>
            <a:r>
              <a:rPr lang="en-SG" altLang="zh-CN" sz="8800" b="1" dirty="0" err="1">
                <a:solidFill>
                  <a:srgbClr val="28AFB2"/>
                </a:solidFill>
                <a:latin typeface="#9Slide03 AmpleSoft Bold" panose="02000000000000000000" pitchFamily="2" charset="0"/>
                <a:ea typeface="华康少女文字W5" panose="040F0509000000000000" pitchFamily="81" charset="-122"/>
              </a:rPr>
              <a:t>Ôn</a:t>
            </a:r>
            <a:r>
              <a:rPr lang="en-SG" altLang="zh-CN" sz="8800" b="1" dirty="0">
                <a:solidFill>
                  <a:srgbClr val="28AFB2"/>
                </a:solidFill>
                <a:latin typeface="#9Slide03 AmpleSoft Bold" panose="02000000000000000000" pitchFamily="2" charset="0"/>
                <a:ea typeface="华康少女文字W5" panose="040F0509000000000000" pitchFamily="81" charset="-122"/>
              </a:rPr>
              <a:t> </a:t>
            </a:r>
            <a:r>
              <a:rPr lang="en-SG" altLang="zh-CN" sz="8800" b="1" dirty="0" err="1">
                <a:solidFill>
                  <a:srgbClr val="28AFB2"/>
                </a:solidFill>
                <a:latin typeface="#9Slide03 AmpleSoft Bold" panose="02000000000000000000" pitchFamily="2" charset="0"/>
                <a:ea typeface="华康少女文字W5" panose="040F0509000000000000" pitchFamily="81" charset="-122"/>
              </a:rPr>
              <a:t>tập</a:t>
            </a:r>
            <a:r>
              <a:rPr lang="en-SG" altLang="zh-CN" sz="8800" b="1" dirty="0">
                <a:solidFill>
                  <a:srgbClr val="28AFB2"/>
                </a:solidFill>
                <a:latin typeface="#9Slide03 AmpleSoft Bold" panose="02000000000000000000" pitchFamily="2" charset="0"/>
                <a:ea typeface="华康少女文字W5" panose="040F0509000000000000" pitchFamily="81" charset="-122"/>
              </a:rPr>
              <a:t> </a:t>
            </a:r>
            <a:r>
              <a:rPr lang="en-SG" altLang="zh-CN" sz="8800" b="1" dirty="0" err="1">
                <a:solidFill>
                  <a:srgbClr val="28AFB2"/>
                </a:solidFill>
                <a:latin typeface="#9Slide03 AmpleSoft Bold" panose="02000000000000000000" pitchFamily="2" charset="0"/>
                <a:ea typeface="华康少女文字W5" panose="040F0509000000000000" pitchFamily="81" charset="-122"/>
              </a:rPr>
              <a:t>về</a:t>
            </a:r>
            <a:r>
              <a:rPr lang="en-SG" altLang="zh-CN" sz="8800" b="1" dirty="0">
                <a:solidFill>
                  <a:srgbClr val="28AFB2"/>
                </a:solidFill>
                <a:latin typeface="#9Slide03 AmpleSoft Bold" panose="02000000000000000000" pitchFamily="2" charset="0"/>
                <a:ea typeface="华康少女文字W5" panose="040F0509000000000000" pitchFamily="81" charset="-122"/>
              </a:rPr>
              <a:t> </a:t>
            </a:r>
            <a:r>
              <a:rPr lang="en-SG" altLang="zh-CN" sz="8800" b="1" dirty="0" err="1">
                <a:solidFill>
                  <a:srgbClr val="28AFB2"/>
                </a:solidFill>
                <a:latin typeface="#9Slide03 AmpleSoft Bold" panose="02000000000000000000" pitchFamily="2" charset="0"/>
                <a:ea typeface="华康少女文字W5" panose="040F0509000000000000" pitchFamily="81" charset="-122"/>
              </a:rPr>
              <a:t>thơ</a:t>
            </a:r>
            <a:endParaRPr lang="zh-CN" altLang="en-US" sz="8800" b="1" dirty="0">
              <a:solidFill>
                <a:srgbClr val="28AFB2"/>
              </a:solidFill>
              <a:latin typeface="#9Slide03 AmpleSoft Bold" panose="02000000000000000000" pitchFamily="2" charset="0"/>
              <a:ea typeface="华康少女文字W5" panose="040F0509000000000000" pitchFamily="81" charset="-122"/>
            </a:endParaRPr>
          </a:p>
        </p:txBody>
      </p:sp>
      <p:pic>
        <p:nvPicPr>
          <p:cNvPr id="20" name="图片 2">
            <a:extLst>
              <a:ext uri="{FF2B5EF4-FFF2-40B4-BE49-F238E27FC236}">
                <a16:creationId xmlns:a16="http://schemas.microsoft.com/office/drawing/2014/main" xmlns="" id="{EAE176CB-7AA2-4CEA-AC5E-C58B13B95855}"/>
              </a:ext>
            </a:extLst>
          </p:cNvPr>
          <p:cNvPicPr>
            <a:picLocks noChangeAspect="1"/>
          </p:cNvPicPr>
          <p:nvPr/>
        </p:nvPicPr>
        <p:blipFill>
          <a:blip r:embed="rId5"/>
          <a:stretch>
            <a:fillRect/>
          </a:stretch>
        </p:blipFill>
        <p:spPr>
          <a:xfrm>
            <a:off x="7651535" y="680182"/>
            <a:ext cx="4718713" cy="2810500"/>
          </a:xfrm>
          <a:prstGeom prst="rect">
            <a:avLst/>
          </a:prstGeom>
        </p:spPr>
      </p:pic>
      <p:grpSp>
        <p:nvGrpSpPr>
          <p:cNvPr id="23" name="组合 3">
            <a:extLst>
              <a:ext uri="{FF2B5EF4-FFF2-40B4-BE49-F238E27FC236}">
                <a16:creationId xmlns:a16="http://schemas.microsoft.com/office/drawing/2014/main" xmlns="" id="{7A1453E9-500B-4996-9C35-CE6D5C66BBEC}"/>
              </a:ext>
            </a:extLst>
          </p:cNvPr>
          <p:cNvGrpSpPr/>
          <p:nvPr/>
        </p:nvGrpSpPr>
        <p:grpSpPr>
          <a:xfrm>
            <a:off x="8251859" y="574465"/>
            <a:ext cx="2752857" cy="2773992"/>
            <a:chOff x="2710483" y="2018445"/>
            <a:chExt cx="2752857" cy="2773992"/>
          </a:xfrm>
        </p:grpSpPr>
        <p:pic>
          <p:nvPicPr>
            <p:cNvPr id="24" name="图片 2">
              <a:extLst>
                <a:ext uri="{FF2B5EF4-FFF2-40B4-BE49-F238E27FC236}">
                  <a16:creationId xmlns:a16="http://schemas.microsoft.com/office/drawing/2014/main" xmlns="" id="{7E0BD3CA-C362-4357-AC77-14401860F707}"/>
                </a:ext>
              </a:extLst>
            </p:cNvPr>
            <p:cNvPicPr>
              <a:picLocks noChangeAspect="1"/>
            </p:cNvPicPr>
            <p:nvPr/>
          </p:nvPicPr>
          <p:blipFill>
            <a:blip r:embed="rId6"/>
            <a:stretch>
              <a:fillRect/>
            </a:stretch>
          </p:blipFill>
          <p:spPr>
            <a:xfrm>
              <a:off x="2710483" y="2018445"/>
              <a:ext cx="2752857" cy="2773992"/>
            </a:xfrm>
            <a:prstGeom prst="rect">
              <a:avLst/>
            </a:prstGeom>
          </p:spPr>
        </p:pic>
        <p:pic>
          <p:nvPicPr>
            <p:cNvPr id="28" name="图片 1">
              <a:extLst>
                <a:ext uri="{FF2B5EF4-FFF2-40B4-BE49-F238E27FC236}">
                  <a16:creationId xmlns:a16="http://schemas.microsoft.com/office/drawing/2014/main" xmlns="" id="{698368A6-20F7-446D-98BA-F255BFEFFC60}"/>
                </a:ext>
              </a:extLst>
            </p:cNvPr>
            <p:cNvPicPr>
              <a:picLocks noChangeAspect="1"/>
            </p:cNvPicPr>
            <p:nvPr/>
          </p:nvPicPr>
          <p:blipFill rotWithShape="1">
            <a:blip r:embed="rId7"/>
            <a:srcRect l="4088" t="2519" r="7705" b="4275"/>
            <a:stretch/>
          </p:blipFill>
          <p:spPr>
            <a:xfrm>
              <a:off x="3324224" y="2514600"/>
              <a:ext cx="1524001" cy="1762126"/>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21"/>
                                        </p:tgtEl>
                                        <p:attrNameLst>
                                          <p:attrName>ppt_y</p:attrName>
                                        </p:attrNameLst>
                                      </p:cBhvr>
                                      <p:tavLst>
                                        <p:tav tm="0">
                                          <p:val>
                                            <p:strVal val="#ppt_y"/>
                                          </p:val>
                                        </p:tav>
                                        <p:tav tm="100000">
                                          <p:val>
                                            <p:strVal val="#ppt_y"/>
                                          </p:val>
                                        </p:tav>
                                      </p:tavLst>
                                    </p:anim>
                                    <p:anim calcmode="lin" valueType="num">
                                      <p:cBhvr>
                                        <p:cTn id="15" dur="10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21"/>
                                        </p:tgtEl>
                                      </p:cBhvr>
                                    </p:animEffect>
                                  </p:childTnLst>
                                </p:cTn>
                              </p:par>
                            </p:childTnLst>
                          </p:cTn>
                        </p:par>
                        <p:par>
                          <p:cTn id="18" fill="hold">
                            <p:stCondLst>
                              <p:cond delay="2400"/>
                            </p:stCondLst>
                            <p:childTnLst>
                              <p:par>
                                <p:cTn id="19" presetID="42"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750"/>
                                        <p:tgtEl>
                                          <p:spTgt spid="20"/>
                                        </p:tgtEl>
                                      </p:cBhvr>
                                    </p:animEffect>
                                    <p:anim calcmode="lin" valueType="num">
                                      <p:cBhvr>
                                        <p:cTn id="22" dur="750" fill="hold"/>
                                        <p:tgtEl>
                                          <p:spTgt spid="20"/>
                                        </p:tgtEl>
                                        <p:attrNameLst>
                                          <p:attrName>ppt_x</p:attrName>
                                        </p:attrNameLst>
                                      </p:cBhvr>
                                      <p:tavLst>
                                        <p:tav tm="0">
                                          <p:val>
                                            <p:strVal val="#ppt_x"/>
                                          </p:val>
                                        </p:tav>
                                        <p:tav tm="100000">
                                          <p:val>
                                            <p:strVal val="#ppt_x"/>
                                          </p:val>
                                        </p:tav>
                                      </p:tavLst>
                                    </p:anim>
                                    <p:anim calcmode="lin" valueType="num">
                                      <p:cBhvr>
                                        <p:cTn id="23" dur="750" fill="hold"/>
                                        <p:tgtEl>
                                          <p:spTgt spid="20"/>
                                        </p:tgtEl>
                                        <p:attrNameLst>
                                          <p:attrName>ppt_y</p:attrName>
                                        </p:attrNameLst>
                                      </p:cBhvr>
                                      <p:tavLst>
                                        <p:tav tm="0">
                                          <p:val>
                                            <p:strVal val="#ppt_y+.1"/>
                                          </p:val>
                                        </p:tav>
                                        <p:tav tm="100000">
                                          <p:val>
                                            <p:strVal val="#ppt_y"/>
                                          </p:val>
                                        </p:tav>
                                      </p:tavLst>
                                    </p:anim>
                                  </p:childTnLst>
                                </p:cTn>
                              </p:par>
                            </p:childTnLst>
                          </p:cTn>
                        </p:par>
                        <p:par>
                          <p:cTn id="24" fill="hold">
                            <p:stCondLst>
                              <p:cond delay="3150"/>
                            </p:stCondLst>
                            <p:childTnLst>
                              <p:par>
                                <p:cTn id="25" presetID="53" presetClass="entr" presetSubtype="52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706" y="2135415"/>
            <a:ext cx="4572000" cy="42898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7" name="文本框 7"/>
          <p:cNvSpPr txBox="1"/>
          <p:nvPr/>
        </p:nvSpPr>
        <p:spPr>
          <a:xfrm>
            <a:off x="614150" y="514093"/>
            <a:ext cx="3370996" cy="707886"/>
          </a:xfrm>
          <a:prstGeom prst="rect">
            <a:avLst/>
          </a:prstGeom>
          <a:noFill/>
        </p:spPr>
        <p:txBody>
          <a:bodyPr wrap="square" rtlCol="0">
            <a:spAutoFit/>
          </a:bodyPr>
          <a:lstStyle/>
          <a:p>
            <a:pPr algn="ctr"/>
            <a:r>
              <a:rPr lang="en-SG" altLang="zh-CN" sz="4000" b="1" dirty="0" err="1" smtClean="0">
                <a:solidFill>
                  <a:schemeClr val="accent2">
                    <a:lumMod val="75000"/>
                  </a:schemeClr>
                </a:solidFill>
                <a:latin typeface="Times New Roman" panose="02020603050405020304" pitchFamily="18" charset="0"/>
                <a:ea typeface="华康少女文字W5" panose="040F0509000000000000" pitchFamily="81" charset="-122"/>
                <a:cs typeface="Times New Roman" panose="02020603050405020304" pitchFamily="18" charset="0"/>
              </a:rPr>
              <a:t>Trình</a:t>
            </a:r>
            <a:r>
              <a:rPr lang="en-SG" altLang="zh-CN" sz="4000" b="1" dirty="0" smtClean="0">
                <a:solidFill>
                  <a:schemeClr val="accent2">
                    <a:lumMod val="7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SG" altLang="zh-CN" sz="4000" b="1" dirty="0" err="1" smtClean="0">
                <a:solidFill>
                  <a:schemeClr val="accent2">
                    <a:lumMod val="75000"/>
                  </a:schemeClr>
                </a:solidFill>
                <a:latin typeface="Times New Roman" panose="02020603050405020304" pitchFamily="18" charset="0"/>
                <a:ea typeface="华康少女文字W5" panose="040F0509000000000000" pitchFamily="81" charset="-122"/>
                <a:cs typeface="Times New Roman" panose="02020603050405020304" pitchFamily="18" charset="0"/>
              </a:rPr>
              <a:t>bày</a:t>
            </a:r>
            <a:endParaRPr lang="zh-CN" altLang="en-US" sz="4000" b="1" dirty="0">
              <a:solidFill>
                <a:schemeClr val="accent2">
                  <a:lumMod val="75000"/>
                </a:schemeClr>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nvGrpSpPr>
          <p:cNvPr id="8" name="组合 13"/>
          <p:cNvGrpSpPr/>
          <p:nvPr/>
        </p:nvGrpSpPr>
        <p:grpSpPr>
          <a:xfrm>
            <a:off x="5887427" y="566558"/>
            <a:ext cx="2225442" cy="1310844"/>
            <a:chOff x="4447944" y="3749887"/>
            <a:chExt cx="2465043" cy="1700952"/>
          </a:xfrm>
        </p:grpSpPr>
        <p:pic>
          <p:nvPicPr>
            <p:cNvPr id="9"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10" name="文本框 11"/>
            <p:cNvSpPr txBox="1"/>
            <p:nvPr/>
          </p:nvSpPr>
          <p:spPr>
            <a:xfrm>
              <a:off x="4447944" y="3981337"/>
              <a:ext cx="1913461" cy="1238050"/>
            </a:xfrm>
            <a:prstGeom prst="rect">
              <a:avLst/>
            </a:prstGeom>
            <a:noFill/>
          </p:spPr>
          <p:txBody>
            <a:bodyPr wrap="square" rtlCol="0">
              <a:spAutoFit/>
            </a:bodyPr>
            <a:lstStyle/>
            <a:p>
              <a:pPr algn="ctr"/>
              <a:r>
                <a:rPr lang="en-US"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Tên</a:t>
              </a:r>
              <a:r>
                <a:rPr lang="en-US"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US"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bài</a:t>
              </a:r>
              <a:r>
                <a:rPr lang="en-US"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US"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th</a:t>
              </a:r>
              <a:r>
                <a:rPr lang="vi-VN"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ơ</a:t>
              </a:r>
              <a:endParaRPr lang="zh-CN" altLang="en-US"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sp>
        <p:nvSpPr>
          <p:cNvPr id="11" name="TextBox 10"/>
          <p:cNvSpPr txBox="1"/>
          <p:nvPr/>
        </p:nvSpPr>
        <p:spPr>
          <a:xfrm flipH="1">
            <a:off x="305613" y="2998500"/>
            <a:ext cx="3949430" cy="2554545"/>
          </a:xfrm>
          <a:prstGeom prst="rect">
            <a:avLst/>
          </a:prstGeom>
          <a:noFill/>
        </p:spPr>
        <p:txBody>
          <a:bodyPr wrap="square" rtlCol="0">
            <a:spAutoFit/>
          </a:bodyPr>
          <a:lstStyle/>
          <a:p>
            <a:pPr algn="ctr"/>
            <a:r>
              <a:rPr lang="en-SG" sz="3200" b="1" dirty="0" err="1">
                <a:solidFill>
                  <a:srgbClr val="0070C0"/>
                </a:solidFill>
                <a:latin typeface="Times New Roman" panose="02020603050405020304" pitchFamily="18" charset="0"/>
                <a:cs typeface="Times New Roman" panose="02020603050405020304" pitchFamily="18" charset="0"/>
              </a:rPr>
              <a:t>Các</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nhóm</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lên</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smtClean="0">
                <a:solidFill>
                  <a:srgbClr val="0070C0"/>
                </a:solidFill>
                <a:latin typeface="Times New Roman" panose="02020603050405020304" pitchFamily="18" charset="0"/>
                <a:cs typeface="Times New Roman" panose="02020603050405020304" pitchFamily="18" charset="0"/>
              </a:rPr>
              <a:t>trình</a:t>
            </a:r>
            <a:r>
              <a:rPr lang="en-SG" sz="3200" b="1" dirty="0" smtClean="0">
                <a:solidFill>
                  <a:srgbClr val="0070C0"/>
                </a:solidFill>
                <a:latin typeface="Times New Roman" panose="02020603050405020304" pitchFamily="18" charset="0"/>
                <a:cs typeface="Times New Roman" panose="02020603050405020304" pitchFamily="18" charset="0"/>
              </a:rPr>
              <a:t> </a:t>
            </a:r>
            <a:r>
              <a:rPr lang="en-SG" sz="3200" b="1" dirty="0" err="1" smtClean="0">
                <a:solidFill>
                  <a:srgbClr val="0070C0"/>
                </a:solidFill>
                <a:latin typeface="Times New Roman" panose="02020603050405020304" pitchFamily="18" charset="0"/>
                <a:cs typeface="Times New Roman" panose="02020603050405020304" pitchFamily="18" charset="0"/>
              </a:rPr>
              <a:t>bày</a:t>
            </a:r>
            <a:r>
              <a:rPr lang="en-SG" sz="3200" b="1" dirty="0" smtClean="0">
                <a:solidFill>
                  <a:srgbClr val="0070C0"/>
                </a:solidFill>
                <a:latin typeface="Times New Roman" panose="02020603050405020304" pitchFamily="18" charset="0"/>
                <a:cs typeface="Times New Roman" panose="02020603050405020304" pitchFamily="18" charset="0"/>
              </a:rPr>
              <a:t> </a:t>
            </a:r>
            <a:r>
              <a:rPr lang="en-SG" sz="3200" b="1" dirty="0" err="1" smtClean="0">
                <a:solidFill>
                  <a:srgbClr val="0070C0"/>
                </a:solidFill>
                <a:latin typeface="Times New Roman" panose="02020603050405020304" pitchFamily="18" charset="0"/>
                <a:cs typeface="Times New Roman" panose="02020603050405020304" pitchFamily="18" charset="0"/>
              </a:rPr>
              <a:t>phần</a:t>
            </a:r>
            <a:r>
              <a:rPr lang="en-SG" sz="3200" b="1" dirty="0" smtClean="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hệ</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thống</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kiến</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thức</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của</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mình</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về</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các</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tác</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phẩm</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Mỗi</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nhóm</a:t>
            </a:r>
            <a:r>
              <a:rPr lang="en-SG" sz="3200" b="1" dirty="0">
                <a:solidFill>
                  <a:srgbClr val="0070C0"/>
                </a:solidFill>
                <a:latin typeface="Times New Roman" panose="02020603050405020304" pitchFamily="18" charset="0"/>
                <a:cs typeface="Times New Roman" panose="02020603050405020304" pitchFamily="18" charset="0"/>
              </a:rPr>
              <a:t> 3 </a:t>
            </a:r>
            <a:r>
              <a:rPr lang="en-SG" sz="3200" b="1" dirty="0" err="1">
                <a:solidFill>
                  <a:srgbClr val="0070C0"/>
                </a:solidFill>
                <a:latin typeface="Times New Roman" panose="02020603050405020304" pitchFamily="18" charset="0"/>
                <a:cs typeface="Times New Roman" panose="02020603050405020304" pitchFamily="18" charset="0"/>
              </a:rPr>
              <a:t>tác</a:t>
            </a:r>
            <a:r>
              <a:rPr lang="en-SG" sz="3200" b="1" dirty="0">
                <a:solidFill>
                  <a:srgbClr val="0070C0"/>
                </a:solidFill>
                <a:latin typeface="Times New Roman" panose="02020603050405020304" pitchFamily="18" charset="0"/>
                <a:cs typeface="Times New Roman" panose="02020603050405020304" pitchFamily="18" charset="0"/>
              </a:rPr>
              <a:t> </a:t>
            </a:r>
            <a:r>
              <a:rPr lang="en-SG" sz="3200" b="1" dirty="0" err="1">
                <a:solidFill>
                  <a:srgbClr val="0070C0"/>
                </a:solidFill>
                <a:latin typeface="Times New Roman" panose="02020603050405020304" pitchFamily="18" charset="0"/>
                <a:cs typeface="Times New Roman" panose="02020603050405020304" pitchFamily="18" charset="0"/>
              </a:rPr>
              <a:t>phẩm</a:t>
            </a:r>
            <a:r>
              <a:rPr lang="en-SG" sz="3200" b="1" dirty="0">
                <a:solidFill>
                  <a:srgbClr val="0070C0"/>
                </a:solidFill>
                <a:latin typeface="Times New Roman" panose="02020603050405020304" pitchFamily="18" charset="0"/>
                <a:cs typeface="Times New Roman" panose="02020603050405020304" pitchFamily="18" charset="0"/>
              </a:rPr>
              <a:t>) </a:t>
            </a:r>
          </a:p>
        </p:txBody>
      </p:sp>
      <p:grpSp>
        <p:nvGrpSpPr>
          <p:cNvPr id="12" name="组合 13"/>
          <p:cNvGrpSpPr/>
          <p:nvPr/>
        </p:nvGrpSpPr>
        <p:grpSpPr>
          <a:xfrm>
            <a:off x="9201316" y="566558"/>
            <a:ext cx="2215714" cy="1310844"/>
            <a:chOff x="4458719" y="3749887"/>
            <a:chExt cx="2454268" cy="1700952"/>
          </a:xfrm>
        </p:grpSpPr>
        <p:pic>
          <p:nvPicPr>
            <p:cNvPr id="13"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14" name="文本框 11"/>
            <p:cNvSpPr txBox="1"/>
            <p:nvPr/>
          </p:nvSpPr>
          <p:spPr>
            <a:xfrm>
              <a:off x="4458719" y="4195922"/>
              <a:ext cx="1913462" cy="678931"/>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Tác</a:t>
              </a:r>
              <a:r>
                <a:rPr lang="en-SG"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giả</a:t>
              </a:r>
              <a:endParaRPr lang="zh-CN" altLang="en-US"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grpSp>
        <p:nvGrpSpPr>
          <p:cNvPr id="15" name="组合 13"/>
          <p:cNvGrpSpPr/>
          <p:nvPr/>
        </p:nvGrpSpPr>
        <p:grpSpPr>
          <a:xfrm>
            <a:off x="6211865" y="2683206"/>
            <a:ext cx="2225442" cy="1310844"/>
            <a:chOff x="4447944" y="3749887"/>
            <a:chExt cx="2465043" cy="1700952"/>
          </a:xfrm>
        </p:grpSpPr>
        <p:pic>
          <p:nvPicPr>
            <p:cNvPr id="16"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17" name="文本框 11"/>
            <p:cNvSpPr txBox="1"/>
            <p:nvPr/>
          </p:nvSpPr>
          <p:spPr>
            <a:xfrm>
              <a:off x="4447944" y="3981337"/>
              <a:ext cx="1913462" cy="1238050"/>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Năm</a:t>
              </a:r>
              <a:r>
                <a:rPr lang="en-SG"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sáng</a:t>
              </a:r>
              <a:r>
                <a:rPr lang="en-SG"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tác</a:t>
              </a:r>
              <a:endParaRPr lang="zh-CN" altLang="en-US"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grpSp>
        <p:nvGrpSpPr>
          <p:cNvPr id="18" name="组合 13"/>
          <p:cNvGrpSpPr/>
          <p:nvPr/>
        </p:nvGrpSpPr>
        <p:grpSpPr>
          <a:xfrm>
            <a:off x="9129980" y="2654762"/>
            <a:ext cx="2215714" cy="1310844"/>
            <a:chOff x="4458719" y="3749887"/>
            <a:chExt cx="2454268" cy="1700952"/>
          </a:xfrm>
        </p:grpSpPr>
        <p:pic>
          <p:nvPicPr>
            <p:cNvPr id="19"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20" name="文本框 11"/>
            <p:cNvSpPr txBox="1"/>
            <p:nvPr/>
          </p:nvSpPr>
          <p:spPr>
            <a:xfrm>
              <a:off x="4458719" y="4195922"/>
              <a:ext cx="1913462" cy="678931"/>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Thể</a:t>
              </a:r>
              <a:r>
                <a:rPr lang="en-SG"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th</a:t>
              </a:r>
              <a:r>
                <a:rPr lang="vi-VN"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ơ</a:t>
              </a:r>
              <a:endParaRPr lang="zh-CN" altLang="en-US"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grpSp>
        <p:nvGrpSpPr>
          <p:cNvPr id="21" name="组合 13"/>
          <p:cNvGrpSpPr/>
          <p:nvPr/>
        </p:nvGrpSpPr>
        <p:grpSpPr>
          <a:xfrm>
            <a:off x="5913369" y="4921335"/>
            <a:ext cx="2225442" cy="1310844"/>
            <a:chOff x="4447944" y="3749887"/>
            <a:chExt cx="2465043" cy="1700952"/>
          </a:xfrm>
        </p:grpSpPr>
        <p:pic>
          <p:nvPicPr>
            <p:cNvPr id="22"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23" name="文本框 11"/>
            <p:cNvSpPr txBox="1"/>
            <p:nvPr/>
          </p:nvSpPr>
          <p:spPr>
            <a:xfrm>
              <a:off x="4447944" y="3981337"/>
              <a:ext cx="1913462" cy="1238050"/>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Tóm</a:t>
              </a:r>
              <a:r>
                <a:rPr lang="en-SG"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tắt</a:t>
              </a:r>
              <a:r>
                <a:rPr lang="en-SG"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nội</a:t>
              </a:r>
              <a:r>
                <a:rPr lang="en-SG"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dung</a:t>
              </a:r>
              <a:endParaRPr lang="zh-CN" altLang="en-US"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grpSp>
        <p:nvGrpSpPr>
          <p:cNvPr id="24" name="组合 13"/>
          <p:cNvGrpSpPr/>
          <p:nvPr/>
        </p:nvGrpSpPr>
        <p:grpSpPr>
          <a:xfrm>
            <a:off x="9227258" y="4921335"/>
            <a:ext cx="2215714" cy="1310844"/>
            <a:chOff x="4458719" y="3749887"/>
            <a:chExt cx="2454268" cy="1700952"/>
          </a:xfrm>
        </p:grpSpPr>
        <p:pic>
          <p:nvPicPr>
            <p:cNvPr id="25"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26" name="文本框 11"/>
            <p:cNvSpPr txBox="1"/>
            <p:nvPr/>
          </p:nvSpPr>
          <p:spPr>
            <a:xfrm>
              <a:off x="4458719" y="3943467"/>
              <a:ext cx="2192075" cy="1238050"/>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Đặc</a:t>
              </a:r>
              <a:r>
                <a:rPr lang="en-SG"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sắc</a:t>
              </a:r>
              <a:r>
                <a:rPr lang="en-SG"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nghệ</a:t>
              </a:r>
              <a:r>
                <a:rPr lang="en-SG" altLang="zh-CN"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 </a:t>
              </a:r>
              <a:r>
                <a:rPr lang="en-SG" altLang="zh-CN" sz="2800" dirty="0" err="1">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rPr>
                <a:t>thuật</a:t>
              </a:r>
              <a:endParaRPr lang="zh-CN" altLang="en-US" sz="2800" dirty="0">
                <a:solidFill>
                  <a:schemeClr val="tx1">
                    <a:lumMod val="95000"/>
                    <a:lumOff val="5000"/>
                  </a:schemeClr>
                </a:solidFill>
                <a:latin typeface="Times New Roman" panose="02020603050405020304" pitchFamily="18" charset="0"/>
                <a:ea typeface="华康少女文字W5" panose="040F0509000000000000" pitchFamily="81" charset="-122"/>
                <a:cs typeface="Times New Roman" panose="02020603050405020304" pitchFamily="18" charset="0"/>
              </a:endParaRPr>
            </a:p>
          </p:txBody>
        </p:sp>
      </p:grpSp>
      <p:grpSp>
        <p:nvGrpSpPr>
          <p:cNvPr id="27" name="组合 5">
            <a:extLst>
              <a:ext uri="{FF2B5EF4-FFF2-40B4-BE49-F238E27FC236}">
                <a16:creationId xmlns:a16="http://schemas.microsoft.com/office/drawing/2014/main" xmlns="" id="{340BD834-270E-41FC-A0B7-6942B4D7C502}"/>
              </a:ext>
            </a:extLst>
          </p:cNvPr>
          <p:cNvGrpSpPr/>
          <p:nvPr/>
        </p:nvGrpSpPr>
        <p:grpSpPr>
          <a:xfrm>
            <a:off x="4158234" y="298232"/>
            <a:ext cx="1729193" cy="1667874"/>
            <a:chOff x="2508493" y="2068432"/>
            <a:chExt cx="1729193" cy="1667874"/>
          </a:xfrm>
        </p:grpSpPr>
        <p:pic>
          <p:nvPicPr>
            <p:cNvPr id="28" name="图片 2">
              <a:extLst>
                <a:ext uri="{FF2B5EF4-FFF2-40B4-BE49-F238E27FC236}">
                  <a16:creationId xmlns:a16="http://schemas.microsoft.com/office/drawing/2014/main" xmlns="" id="{4F1CC550-0F70-464A-8BD9-E9A6150B17C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rot="2784804">
              <a:off x="2667652" y="2183955"/>
              <a:ext cx="1395969" cy="1421616"/>
            </a:xfrm>
            <a:prstGeom prst="rect">
              <a:avLst/>
            </a:prstGeom>
          </p:spPr>
        </p:pic>
        <p:pic>
          <p:nvPicPr>
            <p:cNvPr id="29" name="图片 4">
              <a:extLst>
                <a:ext uri="{FF2B5EF4-FFF2-40B4-BE49-F238E27FC236}">
                  <a16:creationId xmlns:a16="http://schemas.microsoft.com/office/drawing/2014/main" xmlns="" id="{A856C785-CEA9-4C87-AD06-195BB4FCA259}"/>
                </a:ext>
              </a:extLst>
            </p:cNvPr>
            <p:cNvPicPr>
              <a:picLocks noChangeAspect="1"/>
            </p:cNvPicPr>
            <p:nvPr/>
          </p:nvPicPr>
          <p:blipFill>
            <a:blip r:embed="rId6"/>
            <a:stretch>
              <a:fillRect/>
            </a:stretch>
          </p:blipFill>
          <p:spPr>
            <a:xfrm>
              <a:off x="2508493" y="2068432"/>
              <a:ext cx="1729193" cy="1667874"/>
            </a:xfrm>
            <a:prstGeom prst="diamond">
              <a:avLst/>
            </a:prstGeom>
          </p:spPr>
        </p:pic>
      </p:grpSp>
      <p:grpSp>
        <p:nvGrpSpPr>
          <p:cNvPr id="30" name="组合 13">
            <a:extLst>
              <a:ext uri="{FF2B5EF4-FFF2-40B4-BE49-F238E27FC236}">
                <a16:creationId xmlns:a16="http://schemas.microsoft.com/office/drawing/2014/main" xmlns="" id="{F1CDD7E5-F7C2-4571-89C4-566F36700233}"/>
              </a:ext>
            </a:extLst>
          </p:cNvPr>
          <p:cNvGrpSpPr/>
          <p:nvPr/>
        </p:nvGrpSpPr>
        <p:grpSpPr>
          <a:xfrm>
            <a:off x="4367159" y="2493405"/>
            <a:ext cx="1844706" cy="1705658"/>
            <a:chOff x="5199515" y="2049540"/>
            <a:chExt cx="1844706" cy="1705658"/>
          </a:xfrm>
        </p:grpSpPr>
        <p:pic>
          <p:nvPicPr>
            <p:cNvPr id="31" name="图片 16">
              <a:extLst>
                <a:ext uri="{FF2B5EF4-FFF2-40B4-BE49-F238E27FC236}">
                  <a16:creationId xmlns:a16="http://schemas.microsoft.com/office/drawing/2014/main" xmlns="" id="{D003777A-2A64-47D9-BAA5-F19FD532F7D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rot="2718023">
              <a:off x="5426152" y="2183955"/>
              <a:ext cx="1395969" cy="1421616"/>
            </a:xfrm>
            <a:prstGeom prst="rect">
              <a:avLst/>
            </a:prstGeom>
          </p:spPr>
        </p:pic>
        <p:pic>
          <p:nvPicPr>
            <p:cNvPr id="32" name="图片 11">
              <a:extLst>
                <a:ext uri="{FF2B5EF4-FFF2-40B4-BE49-F238E27FC236}">
                  <a16:creationId xmlns:a16="http://schemas.microsoft.com/office/drawing/2014/main" xmlns="" id="{8FB31E97-5976-4037-B04E-0B6346DB5A56}"/>
                </a:ext>
              </a:extLst>
            </p:cNvPr>
            <p:cNvPicPr>
              <a:picLocks noChangeAspect="1"/>
            </p:cNvPicPr>
            <p:nvPr/>
          </p:nvPicPr>
          <p:blipFill>
            <a:blip r:embed="rId7"/>
            <a:stretch>
              <a:fillRect/>
            </a:stretch>
          </p:blipFill>
          <p:spPr>
            <a:xfrm>
              <a:off x="5199515" y="2049540"/>
              <a:ext cx="1844706" cy="1705658"/>
            </a:xfrm>
            <a:prstGeom prst="diamond">
              <a:avLst/>
            </a:prstGeom>
          </p:spPr>
        </p:pic>
      </p:grpSp>
      <p:grpSp>
        <p:nvGrpSpPr>
          <p:cNvPr id="33" name="组合 10">
            <a:extLst>
              <a:ext uri="{FF2B5EF4-FFF2-40B4-BE49-F238E27FC236}">
                <a16:creationId xmlns:a16="http://schemas.microsoft.com/office/drawing/2014/main" xmlns="" id="{BD3025A5-C72B-4EE0-8A44-9A63981CF570}"/>
              </a:ext>
            </a:extLst>
          </p:cNvPr>
          <p:cNvGrpSpPr/>
          <p:nvPr/>
        </p:nvGrpSpPr>
        <p:grpSpPr>
          <a:xfrm>
            <a:off x="4134500" y="4861976"/>
            <a:ext cx="1863441" cy="1667874"/>
            <a:chOff x="7983023" y="2063962"/>
            <a:chExt cx="1863441" cy="1667874"/>
          </a:xfrm>
        </p:grpSpPr>
        <p:pic>
          <p:nvPicPr>
            <p:cNvPr id="34" name="图片 17">
              <a:extLst>
                <a:ext uri="{FF2B5EF4-FFF2-40B4-BE49-F238E27FC236}">
                  <a16:creationId xmlns:a16="http://schemas.microsoft.com/office/drawing/2014/main" xmlns="" id="{C7BBB52D-C564-432B-9CF3-B977116E18E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rot="2680898">
              <a:off x="8208705" y="2183955"/>
              <a:ext cx="1395969" cy="1421616"/>
            </a:xfrm>
            <a:prstGeom prst="rect">
              <a:avLst/>
            </a:prstGeom>
          </p:spPr>
        </p:pic>
        <p:pic>
          <p:nvPicPr>
            <p:cNvPr id="35" name="图片 7">
              <a:extLst>
                <a:ext uri="{FF2B5EF4-FFF2-40B4-BE49-F238E27FC236}">
                  <a16:creationId xmlns:a16="http://schemas.microsoft.com/office/drawing/2014/main" xmlns="" id="{833F8322-840D-4130-9263-DF7F1E69D2E8}"/>
                </a:ext>
              </a:extLst>
            </p:cNvPr>
            <p:cNvPicPr>
              <a:picLocks noChangeAspect="1"/>
            </p:cNvPicPr>
            <p:nvPr/>
          </p:nvPicPr>
          <p:blipFill>
            <a:blip r:embed="rId8"/>
            <a:stretch>
              <a:fillRect/>
            </a:stretch>
          </p:blipFill>
          <p:spPr>
            <a:xfrm>
              <a:off x="7983023" y="2063962"/>
              <a:ext cx="1863441" cy="1667874"/>
            </a:xfrm>
            <a:prstGeom prst="diamond">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par>
                                <p:cTn id="50" presetID="22" presetClass="entr" presetSubtype="1"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par>
                                <p:cTn id="53" presetID="22" presetClass="entr" presetSubtype="1"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par>
                                <p:cTn id="56" presetID="22" presetClass="entr" presetSubtype="1"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3067835"/>
                <a:gridCol w="2565345"/>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pitchFamily="18" charset="0"/>
                        <a:ea typeface="Times New Roman" panose="02020603050405020304"/>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913785" y="3532744"/>
            <a:ext cx="1413780" cy="1198880"/>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Times New Roman" panose="02020603050405020304" pitchFamily="18" charset="0"/>
                <a:cs typeface="Times New Roman" panose="02020603050405020304" pitchFamily="18" charset="0"/>
              </a:rPr>
              <a:t>Đồng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chí</a:t>
            </a:r>
            <a:endParaRPr lang="en-US" alt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499014" y="3542967"/>
            <a:ext cx="1413780" cy="119888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Chính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Hữu</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050817" y="3819967"/>
            <a:ext cx="1097280" cy="645160"/>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Times New Roman" panose="02020603050405020304" pitchFamily="18" charset="0"/>
                <a:cs typeface="Times New Roman" panose="02020603050405020304" pitchFamily="18" charset="0"/>
              </a:rPr>
              <a:t>1984</a:t>
            </a:r>
          </a:p>
        </p:txBody>
      </p:sp>
      <p:sp>
        <p:nvSpPr>
          <p:cNvPr id="8" name="Rectangle 7"/>
          <p:cNvSpPr/>
          <p:nvPr/>
        </p:nvSpPr>
        <p:spPr>
          <a:xfrm>
            <a:off x="5468120" y="3626263"/>
            <a:ext cx="880725" cy="119888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Tự</a:t>
            </a:r>
            <a:r>
              <a:rPr lang="en-US" altLang="en-US" sz="3600" b="1" dirty="0">
                <a:latin typeface="Times New Roman" panose="02020603050405020304" pitchFamily="18" charset="0"/>
                <a:cs typeface="Times New Roman" panose="02020603050405020304" pitchFamily="18" charset="0"/>
              </a:rPr>
              <a:t> do</a:t>
            </a:r>
          </a:p>
        </p:txBody>
      </p:sp>
      <p:sp>
        <p:nvSpPr>
          <p:cNvPr id="9" name="Rectangle 8"/>
          <p:cNvSpPr/>
          <p:nvPr/>
        </p:nvSpPr>
        <p:spPr>
          <a:xfrm>
            <a:off x="6691744" y="1880976"/>
            <a:ext cx="2740929" cy="4523105"/>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Vẻ</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đẹp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thực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giản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anh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bộ</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đội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chống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Pháp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tình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chí</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sâu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sắc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cảm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động</a:t>
            </a:r>
            <a:r>
              <a:rPr lang="en-US" altLang="en-US" sz="3600" b="1" dirty="0">
                <a:latin typeface="Times New Roman" panose="02020603050405020304" pitchFamily="18" charset="0"/>
                <a:cs typeface="Times New Roman" panose="02020603050405020304" pitchFamily="18" charset="0"/>
              </a:rPr>
              <a:t>.</a:t>
            </a:r>
          </a:p>
        </p:txBody>
      </p:sp>
      <p:sp>
        <p:nvSpPr>
          <p:cNvPr id="10" name="Rectangle 9"/>
          <p:cNvSpPr/>
          <p:nvPr/>
        </p:nvSpPr>
        <p:spPr>
          <a:xfrm>
            <a:off x="9706506" y="1983616"/>
            <a:ext cx="2378121" cy="3969385"/>
          </a:xfrm>
          <a:prstGeom prst="rect">
            <a:avLst/>
          </a:prstGeom>
        </p:spPr>
        <p:txBody>
          <a:bodyPr wrap="square">
            <a:spAutoFit/>
          </a:bodyPr>
          <a:lstStyle/>
          <a:p>
            <a:pPr algn="ctr">
              <a:spcAft>
                <a:spcPts val="0"/>
              </a:spcAft>
            </a:pPr>
            <a:r>
              <a:rPr lang="en-US" sz="3600" b="1" dirty="0" err="1">
                <a:latin typeface="Times New Roman" panose="02020603050405020304" pitchFamily="18" charset="0"/>
                <a:ea typeface="Times New Roman" panose="02020603050405020304"/>
                <a:cs typeface="Times New Roman" panose="02020603050405020304" pitchFamily="18" charset="0"/>
              </a:rPr>
              <a:t>Hình</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ảnh</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chân</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thực</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giản</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dị</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ngôn</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ngữ</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cô</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đọng</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giàu</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sức</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biểu</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cảm</a:t>
            </a:r>
            <a:r>
              <a:rPr lang="en-US" sz="3600" b="1" dirty="0">
                <a:latin typeface="Times New Roman" panose="02020603050405020304" pitchFamily="18" charset="0"/>
                <a:ea typeface="Times New Roman" panose="02020603050405020304"/>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3067835"/>
                <a:gridCol w="2565345"/>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893655" y="3139047"/>
            <a:ext cx="1497985" cy="2062103"/>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200" b="1" dirty="0" err="1">
                <a:latin typeface="Times New Roman" panose="02020603050405020304" pitchFamily="18" charset="0"/>
                <a:cs typeface="Times New Roman" panose="02020603050405020304" pitchFamily="18" charset="0"/>
              </a:rPr>
              <a:t>Đoàn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thuyền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đánh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a:t>
            </a:r>
            <a:endParaRPr lang="en-US" altLang="en-US"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499014" y="3542967"/>
            <a:ext cx="1413780"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Times New Roman" panose="02020603050405020304" pitchFamily="18" charset="0"/>
                <a:cs typeface="Times New Roman" panose="02020603050405020304" pitchFamily="18" charset="0"/>
              </a:rPr>
              <a:t>Huy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Cận</a:t>
            </a:r>
            <a:endParaRPr lang="en-US" alt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081990" y="3819967"/>
            <a:ext cx="1005403"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Times New Roman" panose="02020603050405020304" pitchFamily="18" charset="0"/>
                <a:cs typeface="Times New Roman" panose="02020603050405020304" pitchFamily="18" charset="0"/>
              </a:rPr>
              <a:t>1958</a:t>
            </a:r>
          </a:p>
        </p:txBody>
      </p:sp>
      <p:sp>
        <p:nvSpPr>
          <p:cNvPr id="8" name="Rectangle 7"/>
          <p:cNvSpPr/>
          <p:nvPr/>
        </p:nvSpPr>
        <p:spPr>
          <a:xfrm>
            <a:off x="5468120" y="3563917"/>
            <a:ext cx="949791"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a:latin typeface="Times New Roman" panose="02020603050405020304" pitchFamily="18" charset="0"/>
                <a:cs typeface="Times New Roman" panose="02020603050405020304" pitchFamily="18" charset="0"/>
              </a:rPr>
              <a:t>7 </a:t>
            </a:r>
            <a:r>
              <a:rPr lang="en-US" altLang="en-US" sz="3200" b="1" dirty="0" err="1">
                <a:latin typeface="Times New Roman" panose="02020603050405020304" pitchFamily="18" charset="0"/>
                <a:cs typeface="Times New Roman" panose="02020603050405020304" pitchFamily="18" charset="0"/>
              </a:rPr>
              <a:t>chữ</a:t>
            </a:r>
            <a:endParaRPr lang="en-US" altLang="en-US"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724402" y="1880976"/>
            <a:ext cx="2740929" cy="3754874"/>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400" dirty="0" err="1">
                <a:latin typeface="Times New Roman" panose="02020603050405020304" pitchFamily="18" charset="0"/>
                <a:cs typeface="Times New Roman" panose="02020603050405020304" pitchFamily="18" charset="0"/>
              </a:rPr>
              <a:t>Vẻ</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đẹp</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tráng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lệ</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giàu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màu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sắc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lãng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mạn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của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thiên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nhiên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vũ</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trụ</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và</a:t>
            </a:r>
            <a:r>
              <a:rPr lang="en-US" altLang="en-US" sz="3400" dirty="0">
                <a:latin typeface="Times New Roman" panose="02020603050405020304" pitchFamily="18" charset="0"/>
                <a:cs typeface="Times New Roman" panose="02020603050405020304" pitchFamily="18" charset="0"/>
              </a:rPr>
              <a:t> con </a:t>
            </a:r>
            <a:r>
              <a:rPr lang="en-US" altLang="en-US" sz="3400" dirty="0" err="1">
                <a:latin typeface="Times New Roman" panose="02020603050405020304" pitchFamily="18" charset="0"/>
                <a:cs typeface="Times New Roman" panose="02020603050405020304" pitchFamily="18" charset="0"/>
              </a:rPr>
              <a:t>người</a:t>
            </a:r>
            <a:r>
              <a:rPr lang="en-US" altLang="en-US" sz="3400" dirty="0">
                <a:latin typeface="Times New Roman" panose="02020603050405020304" pitchFamily="18" charset="0"/>
                <a:cs typeface="Times New Roman" panose="02020603050405020304" pitchFamily="18" charset="0"/>
              </a:rPr>
              <a:t> lao </a:t>
            </a:r>
            <a:r>
              <a:rPr lang="en-US" altLang="en-US" sz="3400" dirty="0" err="1">
                <a:latin typeface="Times New Roman" panose="02020603050405020304" pitchFamily="18" charset="0"/>
                <a:cs typeface="Times New Roman" panose="02020603050405020304" pitchFamily="18" charset="0"/>
              </a:rPr>
              <a:t>động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mới</a:t>
            </a:r>
            <a:r>
              <a:rPr lang="en-US" altLang="en-US" sz="3400" dirty="0">
                <a:latin typeface="Times New Roman" panose="02020603050405020304" pitchFamily="18" charset="0"/>
                <a:cs typeface="Times New Roman" panose="02020603050405020304" pitchFamily="18" charset="0"/>
              </a:rPr>
              <a:t>.</a:t>
            </a:r>
          </a:p>
        </p:txBody>
      </p:sp>
      <p:sp>
        <p:nvSpPr>
          <p:cNvPr id="10" name="Rectangle 9"/>
          <p:cNvSpPr/>
          <p:nvPr/>
        </p:nvSpPr>
        <p:spPr>
          <a:xfrm>
            <a:off x="9706506" y="2125132"/>
            <a:ext cx="2378121" cy="3231654"/>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400" dirty="0" err="1">
                <a:latin typeface="Times New Roman" panose="02020603050405020304" pitchFamily="18" charset="0"/>
                <a:cs typeface="Times New Roman" panose="02020603050405020304" pitchFamily="18" charset="0"/>
              </a:rPr>
              <a:t>Từ</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ngữ</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giàu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hình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ảnh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sử</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dụng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các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biện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pháp</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ẩn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dụ</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nhân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hoá</a:t>
            </a:r>
            <a:r>
              <a:rPr lang="en-US" altLang="en-US" sz="3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02894"/>
                <a:gridCol w="2830286"/>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dirty="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943688" y="3705104"/>
            <a:ext cx="1497985"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a:latin typeface="Times New Roman" panose="02020603050405020304" pitchFamily="18" charset="0"/>
                <a:cs typeface="Times New Roman" panose="02020603050405020304" pitchFamily="18" charset="0"/>
              </a:rPr>
              <a:t>Con </a:t>
            </a:r>
            <a:r>
              <a:rPr lang="en-US" altLang="en-US" sz="3600" b="1" dirty="0" err="1">
                <a:latin typeface="Times New Roman" panose="02020603050405020304" pitchFamily="18" charset="0"/>
                <a:cs typeface="Times New Roman" panose="02020603050405020304" pitchFamily="18" charset="0"/>
              </a:rPr>
              <a:t>cò</a:t>
            </a:r>
            <a:endParaRPr lang="en-US" alt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487859" y="3426465"/>
            <a:ext cx="1413780" cy="1754326"/>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Chế</a:t>
            </a:r>
            <a:r>
              <a:rPr lang="en-US" altLang="en-US" sz="3600" b="1" dirty="0">
                <a:latin typeface="Times New Roman" panose="02020603050405020304" pitchFamily="18" charset="0"/>
                <a:cs typeface="Times New Roman" panose="02020603050405020304" pitchFamily="18" charset="0"/>
              </a:rPr>
              <a:t> Lan </a:t>
            </a:r>
            <a:r>
              <a:rPr lang="en-US" altLang="en-US" sz="3600" b="1" dirty="0" err="1">
                <a:latin typeface="Times New Roman" panose="02020603050405020304" pitchFamily="18" charset="0"/>
                <a:cs typeface="Times New Roman" panose="02020603050405020304" pitchFamily="18" charset="0"/>
              </a:rPr>
              <a:t>Viên</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059194" y="3980462"/>
            <a:ext cx="1107996" cy="646331"/>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Times New Roman" panose="02020603050405020304" pitchFamily="18" charset="0"/>
                <a:cs typeface="Times New Roman" panose="02020603050405020304" pitchFamily="18" charset="0"/>
              </a:rPr>
              <a:t>1962</a:t>
            </a:r>
          </a:p>
        </p:txBody>
      </p:sp>
      <p:sp>
        <p:nvSpPr>
          <p:cNvPr id="8" name="Rectangle 7"/>
          <p:cNvSpPr/>
          <p:nvPr/>
        </p:nvSpPr>
        <p:spPr>
          <a:xfrm>
            <a:off x="5468120" y="3563917"/>
            <a:ext cx="949791"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Tự</a:t>
            </a:r>
            <a:r>
              <a:rPr lang="en-US" altLang="en-US" sz="3600" b="1" dirty="0">
                <a:latin typeface="Times New Roman" panose="02020603050405020304" pitchFamily="18" charset="0"/>
                <a:cs typeface="Times New Roman" panose="02020603050405020304" pitchFamily="18" charset="0"/>
              </a:rPr>
              <a:t> do</a:t>
            </a:r>
          </a:p>
        </p:txBody>
      </p:sp>
      <p:sp>
        <p:nvSpPr>
          <p:cNvPr id="9" name="Rectangle 8"/>
          <p:cNvSpPr/>
          <p:nvPr/>
        </p:nvSpPr>
        <p:spPr>
          <a:xfrm>
            <a:off x="6593771" y="1826545"/>
            <a:ext cx="2746171" cy="3754874"/>
          </a:xfrm>
          <a:prstGeom prst="rect">
            <a:avLst/>
          </a:prstGeom>
        </p:spPr>
        <p:txBody>
          <a:bodyPr wrap="square">
            <a:spAutoFit/>
          </a:bodyPr>
          <a:lstStyle/>
          <a:p>
            <a:pPr indent="1905" algn="ctr">
              <a:spcAft>
                <a:spcPts val="0"/>
              </a:spcAft>
            </a:pPr>
            <a:r>
              <a:rPr lang="en-US" sz="3400" dirty="0" err="1">
                <a:latin typeface="Times New Roman" panose="02020603050405020304" pitchFamily="18" charset="0"/>
                <a:ea typeface="Times New Roman" panose="02020603050405020304"/>
                <a:cs typeface="Times New Roman" panose="02020603050405020304" pitchFamily="18" charset="0"/>
              </a:rPr>
              <a:t>Ngợi</a:t>
            </a:r>
            <a:r>
              <a:rPr lang="en-US" sz="3400" dirty="0">
                <a:latin typeface="Times New Roman" panose="02020603050405020304" pitchFamily="18" charset="0"/>
                <a:ea typeface="Times New Roman" panose="02020603050405020304"/>
                <a:cs typeface="Times New Roman" panose="02020603050405020304" pitchFamily="18" charset="0"/>
              </a:rPr>
              <a:t> ca </a:t>
            </a:r>
            <a:r>
              <a:rPr lang="en-US" sz="3400" dirty="0" err="1">
                <a:latin typeface="Times New Roman" panose="02020603050405020304" pitchFamily="18" charset="0"/>
                <a:ea typeface="Times New Roman" panose="02020603050405020304"/>
                <a:cs typeface="Times New Roman" panose="02020603050405020304" pitchFamily="18" charset="0"/>
              </a:rPr>
              <a:t>tình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mẹ</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và</a:t>
            </a:r>
            <a:r>
              <a:rPr lang="en-US" sz="3400" dirty="0">
                <a:latin typeface="Times New Roman" panose="02020603050405020304" pitchFamily="18" charset="0"/>
                <a:ea typeface="Times New Roman" panose="02020603050405020304"/>
                <a:cs typeface="Times New Roman" panose="02020603050405020304" pitchFamily="18" charset="0"/>
              </a:rPr>
              <a:t> ý </a:t>
            </a:r>
            <a:r>
              <a:rPr lang="en-US" sz="3400" dirty="0" err="1">
                <a:latin typeface="Times New Roman" panose="02020603050405020304" pitchFamily="18" charset="0"/>
                <a:ea typeface="Times New Roman" panose="02020603050405020304"/>
                <a:cs typeface="Times New Roman" panose="02020603050405020304" pitchFamily="18" charset="0"/>
              </a:rPr>
              <a:t>nghĩa</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lời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ru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đối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với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đời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sống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của</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mỗi</a:t>
            </a:r>
            <a:r>
              <a:rPr lang="en-US" sz="3400" dirty="0">
                <a:latin typeface="Times New Roman" panose="02020603050405020304" pitchFamily="18" charset="0"/>
                <a:ea typeface="Times New Roman" panose="02020603050405020304"/>
                <a:cs typeface="Times New Roman" panose="02020603050405020304" pitchFamily="18" charset="0"/>
              </a:rPr>
              <a:t> con </a:t>
            </a:r>
            <a:r>
              <a:rPr lang="en-US" sz="3400" dirty="0" err="1">
                <a:latin typeface="Times New Roman" panose="02020603050405020304" pitchFamily="18" charset="0"/>
                <a:ea typeface="Times New Roman" panose="02020603050405020304"/>
                <a:cs typeface="Times New Roman" panose="02020603050405020304" pitchFamily="18" charset="0"/>
              </a:rPr>
              <a:t>người</a:t>
            </a:r>
            <a:r>
              <a:rPr lang="en-US" sz="3400" dirty="0">
                <a:latin typeface="Times New Roman" panose="02020603050405020304" pitchFamily="18" charset="0"/>
                <a:ea typeface="Times New Roman" panose="02020603050405020304"/>
                <a:cs typeface="Times New Roman" panose="02020603050405020304" pitchFamily="18" charset="0"/>
              </a:rPr>
              <a:t> qua </a:t>
            </a:r>
            <a:r>
              <a:rPr lang="en-US" sz="3400" dirty="0" err="1">
                <a:latin typeface="Times New Roman" panose="02020603050405020304" pitchFamily="18" charset="0"/>
                <a:ea typeface="Times New Roman" panose="02020603050405020304"/>
                <a:cs typeface="Times New Roman" panose="02020603050405020304" pitchFamily="18" charset="0"/>
              </a:rPr>
              <a:t>hình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tượng</a:t>
            </a:r>
            <a:r>
              <a:rPr lang="en-US" sz="3400" dirty="0">
                <a:latin typeface="Times New Roman" panose="02020603050405020304" pitchFamily="18" charset="0"/>
                <a:ea typeface="Times New Roman" panose="02020603050405020304"/>
                <a:cs typeface="Times New Roman" panose="02020603050405020304" pitchFamily="18" charset="0"/>
              </a:rPr>
              <a:t> con </a:t>
            </a:r>
            <a:r>
              <a:rPr lang="en-US" sz="3400" dirty="0" err="1">
                <a:latin typeface="Times New Roman" panose="02020603050405020304" pitchFamily="18" charset="0"/>
                <a:ea typeface="Times New Roman" panose="02020603050405020304"/>
                <a:cs typeface="Times New Roman" panose="02020603050405020304" pitchFamily="18" charset="0"/>
              </a:rPr>
              <a:t>cò</a:t>
            </a:r>
            <a:r>
              <a:rPr lang="en-US" sz="3400" dirty="0">
                <a:latin typeface="Times New Roman" panose="02020603050405020304" pitchFamily="18" charset="0"/>
                <a:ea typeface="Times New Roman" panose="02020603050405020304"/>
                <a:cs typeface="Times New Roman" panose="02020603050405020304" pitchFamily="18" charset="0"/>
              </a:rPr>
              <a:t>.</a:t>
            </a:r>
          </a:p>
        </p:txBody>
      </p:sp>
      <p:sp>
        <p:nvSpPr>
          <p:cNvPr id="10" name="Rectangle 9"/>
          <p:cNvSpPr/>
          <p:nvPr/>
        </p:nvSpPr>
        <p:spPr>
          <a:xfrm>
            <a:off x="9515802" y="1798561"/>
            <a:ext cx="2568825" cy="4278094"/>
          </a:xfrm>
          <a:prstGeom prst="rect">
            <a:avLst/>
          </a:prstGeom>
        </p:spPr>
        <p:txBody>
          <a:bodyPr wrap="square">
            <a:spAutoFit/>
          </a:bodyPr>
          <a:lstStyle/>
          <a:p>
            <a:pPr marL="21590" algn="ctr">
              <a:spcAft>
                <a:spcPts val="0"/>
              </a:spcAft>
            </a:pPr>
            <a:r>
              <a:rPr lang="en-US" sz="3400" dirty="0" err="1">
                <a:latin typeface="Times New Roman" panose="02020603050405020304" pitchFamily="18" charset="0"/>
                <a:ea typeface="Times New Roman" panose="02020603050405020304"/>
                <a:cs typeface="Times New Roman" panose="02020603050405020304" pitchFamily="18" charset="0"/>
              </a:rPr>
              <a:t>Vận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dụng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sáng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tạo</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hình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ảnh</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và</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giọng</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điệu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lời</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ru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của</a:t>
            </a:r>
            <a:r>
              <a:rPr lang="en-US" sz="3400" dirty="0">
                <a:latin typeface="Times New Roman" panose="02020603050405020304" pitchFamily="18" charset="0"/>
                <a:ea typeface="Times New Roman" panose="02020603050405020304"/>
                <a:cs typeface="Times New Roman" panose="02020603050405020304" pitchFamily="18" charset="0"/>
              </a:rPr>
              <a:t> ca </a:t>
            </a:r>
            <a:r>
              <a:rPr lang="en-US" sz="3400" dirty="0" err="1">
                <a:latin typeface="Times New Roman" panose="02020603050405020304" pitchFamily="18" charset="0"/>
                <a:ea typeface="Times New Roman" panose="02020603050405020304"/>
                <a:cs typeface="Times New Roman" panose="02020603050405020304" pitchFamily="18" charset="0"/>
              </a:rPr>
              <a:t>dao</a:t>
            </a:r>
            <a:r>
              <a:rPr lang="en-US" sz="3400" dirty="0">
                <a:latin typeface="Times New Roman" panose="02020603050405020304" pitchFamily="18" charset="0"/>
                <a:ea typeface="Times New Roman" panose="02020603050405020304"/>
                <a:cs typeface="Times New Roman" panose="02020603050405020304" pitchFamily="18" charset="0"/>
              </a:rPr>
              <a:t> + </a:t>
            </a:r>
            <a:r>
              <a:rPr lang="en-US" sz="3400" dirty="0" err="1">
                <a:latin typeface="Times New Roman" panose="02020603050405020304" pitchFamily="18" charset="0"/>
                <a:ea typeface="Times New Roman" panose="02020603050405020304"/>
                <a:cs typeface="Times New Roman" panose="02020603050405020304" pitchFamily="18" charset="0"/>
              </a:rPr>
              <a:t>Biện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pháp</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ẩn</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dụ</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triết</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lí</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sâu</a:t>
            </a:r>
            <a:r>
              <a:rPr lang="en-US" sz="3400" dirty="0">
                <a:latin typeface="Times New Roman" panose="02020603050405020304" pitchFamily="18" charset="0"/>
                <a:ea typeface="Times New Roman" panose="02020603050405020304"/>
                <a:cs typeface="Times New Roman" panose="02020603050405020304" pitchFamily="18" charset="0"/>
              </a:rPr>
              <a:t> </a:t>
            </a:r>
            <a:r>
              <a:rPr lang="en-US" sz="3400" dirty="0" err="1">
                <a:latin typeface="Times New Roman" panose="02020603050405020304" pitchFamily="18" charset="0"/>
                <a:ea typeface="Times New Roman" panose="02020603050405020304"/>
                <a:cs typeface="Times New Roman" panose="02020603050405020304" pitchFamily="18" charset="0"/>
              </a:rPr>
              <a:t>sắc</a:t>
            </a:r>
            <a:endParaRPr lang="en-US" sz="3400" dirty="0">
              <a:latin typeface="Times New Roman" panose="02020603050405020304" pitchFamily="18" charset="0"/>
              <a:ea typeface="Times New Roman" panose="02020603050405020304"/>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ARTICULATE_PROJECT_OPEN" val="0"/>
  <p:tag name="ARTICULATE_SLIDE_COUNT" val="22"/>
  <p:tag name="MMPROD_NEXTUNIQUEID" val="10009"/>
  <p:tag name="MMPROD_UIDATA" val="&lt;database version=&quot;9.0&quot;&gt;&lt;object type=&quot;1&quot; unique_id=&quot;10001&quot;&gt;&lt;object type=&quot;2&quot; unique_id=&quot;10002&quot;&gt;&lt;object type=&quot;3&quot; unique_id=&quot;10005&quot;&gt;&lt;property id=&quot;20148&quot; value=&quot;5&quot;/&gt;&lt;property id=&quot;20300&quot; value=&quot;Slide 1&quot;/&gt;&lt;property id=&quot;20307&quot; value=&quot;258&quot;/&gt;&lt;/object&gt;&lt;object type=&quot;3&quot; unique_id=&quot;10006&quot;&gt;&lt;property id=&quot;20148&quot; value=&quot;5&quot;/&gt;&lt;property id=&quot;20300&quot; value=&quot;Slide 2&quot;/&gt;&lt;property id=&quot;20307&quot; value=&quot;302&quot;/&gt;&lt;/object&gt;&lt;object type=&quot;3&quot; unique_id=&quot;10007&quot;&gt;&lt;property id=&quot;20148&quot; value=&quot;5&quot;/&gt;&lt;property id=&quot;20300&quot; value=&quot;Slide 3&quot;/&gt;&lt;property id=&quot;20307&quot; value=&quot;326&quot;/&gt;&lt;/object&gt;&lt;object type=&quot;3&quot; unique_id=&quot;10008&quot;&gt;&lt;property id=&quot;20148&quot; value=&quot;5&quot;/&gt;&lt;property id=&quot;20300&quot; value=&quot;Slide 4&quot;/&gt;&lt;property id=&quot;20307&quot; value=&quot;325&quot;/&gt;&lt;/object&gt;&lt;object type=&quot;3&quot; unique_id=&quot;10009&quot;&gt;&lt;property id=&quot;20148&quot; value=&quot;5&quot;/&gt;&lt;property id=&quot;20300&quot; value=&quot;Slide 5&quot;/&gt;&lt;property id=&quot;20307&quot; value=&quot;256&quot;/&gt;&lt;/object&gt;&lt;object type=&quot;3&quot; unique_id=&quot;10010&quot;&gt;&lt;property id=&quot;20148&quot; value=&quot;5&quot;/&gt;&lt;property id=&quot;20300&quot; value=&quot;Slide 6&quot;/&gt;&lt;property id=&quot;20307&quot; value=&quot;282&quot;/&gt;&lt;/object&gt;&lt;object type=&quot;3&quot; unique_id=&quot;10011&quot;&gt;&lt;property id=&quot;20148&quot; value=&quot;5&quot;/&gt;&lt;property id=&quot;20300&quot; value=&quot;Slide 7&quot;/&gt;&lt;property id=&quot;20307&quot; value=&quot;303&quot;/&gt;&lt;/object&gt;&lt;object type=&quot;3&quot; unique_id=&quot;10012&quot;&gt;&lt;property id=&quot;20148&quot; value=&quot;5&quot;/&gt;&lt;property id=&quot;20300&quot; value=&quot;Slide 8&quot;/&gt;&lt;property id=&quot;20307&quot; value=&quot;306&quot;/&gt;&lt;/object&gt;&lt;object type=&quot;3&quot; unique_id=&quot;10013&quot;&gt;&lt;property id=&quot;20148&quot; value=&quot;5&quot;/&gt;&lt;property id=&quot;20300&quot; value=&quot;Slide 9&quot;/&gt;&lt;property id=&quot;20307&quot; value=&quot;307&quot;/&gt;&lt;/object&gt;&lt;object type=&quot;3&quot; unique_id=&quot;10014&quot;&gt;&lt;property id=&quot;20148&quot; value=&quot;5&quot;/&gt;&lt;property id=&quot;20300&quot; value=&quot;Slide 10&quot;/&gt;&lt;property id=&quot;20307&quot; value=&quot;308&quot;/&gt;&lt;/object&gt;&lt;object type=&quot;3&quot; unique_id=&quot;10015&quot;&gt;&lt;property id=&quot;20148&quot; value=&quot;5&quot;/&gt;&lt;property id=&quot;20300&quot; value=&quot;Slide 11&quot;/&gt;&lt;property id=&quot;20307&quot; value=&quot;309&quot;/&gt;&lt;/object&gt;&lt;object type=&quot;3&quot; unique_id=&quot;10016&quot;&gt;&lt;property id=&quot;20148&quot; value=&quot;5&quot;/&gt;&lt;property id=&quot;20300&quot; value=&quot;Slide 12&quot;/&gt;&lt;property id=&quot;20307&quot; value=&quot;310&quot;/&gt;&lt;/object&gt;&lt;object type=&quot;3&quot; unique_id=&quot;10017&quot;&gt;&lt;property id=&quot;20148&quot; value=&quot;5&quot;/&gt;&lt;property id=&quot;20300&quot; value=&quot;Slide 13&quot;/&gt;&lt;property id=&quot;20307&quot; value=&quot;311&quot;/&gt;&lt;/object&gt;&lt;object type=&quot;3&quot; unique_id=&quot;10018&quot;&gt;&lt;property id=&quot;20148&quot; value=&quot;5&quot;/&gt;&lt;property id=&quot;20300&quot; value=&quot;Slide 14&quot;/&gt;&lt;property id=&quot;20307&quot; value=&quot;312&quot;/&gt;&lt;/object&gt;&lt;object type=&quot;3&quot; unique_id=&quot;10019&quot;&gt;&lt;property id=&quot;20148&quot; value=&quot;5&quot;/&gt;&lt;property id=&quot;20300&quot; value=&quot;Slide 15&quot;/&gt;&lt;property id=&quot;20307&quot; value=&quot;313&quot;/&gt;&lt;/object&gt;&lt;object type=&quot;3&quot; unique_id=&quot;10020&quot;&gt;&lt;property id=&quot;20148&quot; value=&quot;5&quot;/&gt;&lt;property id=&quot;20300&quot; value=&quot;Slide 16&quot;/&gt;&lt;property id=&quot;20307&quot; value=&quot;314&quot;/&gt;&lt;/object&gt;&lt;object type=&quot;3&quot; unique_id=&quot;10021&quot;&gt;&lt;property id=&quot;20148&quot; value=&quot;5&quot;/&gt;&lt;property id=&quot;20300&quot; value=&quot;Slide 17&quot;/&gt;&lt;property id=&quot;20307&quot; value=&quot;315&quot;/&gt;&lt;/object&gt;&lt;object type=&quot;3&quot; unique_id=&quot;10031&quot;&gt;&lt;property id=&quot;20148&quot; value=&quot;5&quot;/&gt;&lt;property id=&quot;20300&quot; value=&quot;Slide 18&quot;/&gt;&lt;property id=&quot;20307&quot; value=&quot;269&quot;/&gt;&lt;/object&gt;&lt;object type=&quot;3&quot; unique_id=&quot;10032&quot;&gt;&lt;property id=&quot;20148&quot; value=&quot;5&quot;/&gt;&lt;property id=&quot;20300&quot; value=&quot;Slide 19&quot;/&gt;&lt;property id=&quot;20307&quot; value=&quot;278&quot;/&gt;&lt;/object&gt;&lt;/object&gt;&lt;object type=&quot;8&quot; unique_id=&quot;1006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ttps://www.facebook.com/ud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1060</Words>
  <Application>Microsoft Office PowerPoint</Application>
  <PresentationFormat>Widescreen</PresentationFormat>
  <Paragraphs>213</Paragraphs>
  <Slides>19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宋体</vt:lpstr>
      <vt:lpstr>#9Slide03 AmpleSoft Bold</vt:lpstr>
      <vt:lpstr>#9Slide03 Arima Madurai Black</vt:lpstr>
      <vt:lpstr>Arial</vt:lpstr>
      <vt:lpstr>Calibri</vt:lpstr>
      <vt:lpstr>Calibri Light</vt:lpstr>
      <vt:lpstr>Times New Roman</vt:lpstr>
      <vt:lpstr>Wingdings 2</vt:lpstr>
      <vt:lpstr>华康少女文字W5</vt:lpstr>
      <vt:lpstr>https://www.facebook.com/udppt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https://www.facebook.com/udppt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https://www.facebook.com/udppt</dc:title>
  <dc:subject>https://www.facebook.com/udppt</dc:subject>
  <dc:creator>Admin</dc:creator>
  <cp:keywords>https:/www.facebook.com/udppt</cp:keywords>
  <dc:description>https://www.facebook.com/udppt</dc:description>
  <cp:lastModifiedBy>mydunghp@outlook.com</cp:lastModifiedBy>
  <cp:revision>41</cp:revision>
  <dcterms:created xsi:type="dcterms:W3CDTF">2018-12-17T09:01:00Z</dcterms:created>
  <dcterms:modified xsi:type="dcterms:W3CDTF">2022-07-20T12:27:54Z</dcterms:modified>
  <cp:category>https://www.facebook.com/udppt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FE79DE2E-7E00-4990-B069-3BAE0FBACF9D</vt:lpwstr>
  </property>
  <property fmtid="{D5CDD505-2E9C-101B-9397-08002B2CF9AE}" pid="3" name="ArticulatePath">
    <vt:lpwstr>CUte</vt:lpwstr>
  </property>
  <property fmtid="{D5CDD505-2E9C-101B-9397-08002B2CF9AE}" pid="4" name="KSOProductBuildVer">
    <vt:lpwstr>1033-11.2.0.9635</vt:lpwstr>
  </property>
</Properties>
</file>